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Livvic" pitchFamily="2" charset="0"/>
      <p:bold r:id="rId28"/>
    </p:embeddedFont>
    <p:embeddedFont>
      <p:font typeface="Livvic SemiBold" pitchFamily="2" charset="0"/>
      <p:bold r:id="rId29"/>
    </p:embeddedFont>
    <p:embeddedFont>
      <p:font typeface="Montserrat" panose="00000500000000000000" pitchFamily="2" charset="0"/>
      <p:regular r:id="rId30"/>
      <p:bold r:id="rId31"/>
      <p:italic r:id="rId32"/>
      <p:boldItalic r:id="rId33"/>
    </p:embeddedFont>
    <p:embeddedFont>
      <p:font typeface="Montserrat Black" panose="00000A00000000000000" pitchFamily="2" charset="0"/>
      <p:bold r:id="rId34"/>
      <p:boldItalic r:id="rId35"/>
    </p:embeddedFont>
    <p:embeddedFont>
      <p:font typeface="Montserrat ExtraBold" panose="00000900000000000000" pitchFamily="2" charset="0"/>
      <p:bold r:id="rId36"/>
      <p:boldItalic r:id="rId37"/>
    </p:embeddedFont>
    <p:embeddedFont>
      <p:font typeface="Nunito" panose="020B0604020202020204" pitchFamily="2" charset="0"/>
      <p:regular r:id="rId38"/>
      <p:bold r:id="rId39"/>
      <p:italic r:id="rId40"/>
      <p:boldItalic r:id="rId41"/>
    </p:embeddedFont>
    <p:embeddedFont>
      <p:font typeface="Nunito ExtraBold" pitchFamily="2" charset="0"/>
      <p:bold r:id="rId42"/>
      <p:boldItalic r:id="rId43"/>
    </p:embeddedFont>
    <p:embeddedFont>
      <p:font typeface="Nunito Light" pitchFamily="2" charset="0"/>
      <p:regular r:id="rId44"/>
      <p:bold r:id="rId45"/>
      <p:italic r:id="rId46"/>
      <p:boldItalic r:id="rId47"/>
    </p:embeddedFont>
    <p:embeddedFont>
      <p:font typeface="Nunito SemiBold" pitchFamily="2" charset="0"/>
      <p:regular r:id="rId48"/>
      <p:bold r:id="rId49"/>
      <p:italic r:id="rId50"/>
      <p:boldItalic r:id="rId51"/>
    </p:embeddedFont>
    <p:embeddedFont>
      <p:font typeface="Roboto Condensed Light" panose="02000000000000000000" pitchFamily="2" charset="0"/>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17">
          <p15:clr>
            <a:srgbClr val="FF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8"/>
      </p:cViewPr>
      <p:guideLst>
        <p:guide orient="horz" pos="617"/>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7"/>
        <p:cNvGrpSpPr/>
        <p:nvPr/>
      </p:nvGrpSpPr>
      <p:grpSpPr>
        <a:xfrm>
          <a:off x="0" y="0"/>
          <a:ext cx="0" cy="0"/>
          <a:chOff x="0" y="0"/>
          <a:chExt cx="0" cy="0"/>
        </a:xfrm>
      </p:grpSpPr>
      <p:sp>
        <p:nvSpPr>
          <p:cNvPr id="2798" name="Google Shape;2798;g142f6083d14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9" name="Google Shape;2799;g142f6083d14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3"/>
        <p:cNvGrpSpPr/>
        <p:nvPr/>
      </p:nvGrpSpPr>
      <p:grpSpPr>
        <a:xfrm>
          <a:off x="0" y="0"/>
          <a:ext cx="0" cy="0"/>
          <a:chOff x="0" y="0"/>
          <a:chExt cx="0" cy="0"/>
        </a:xfrm>
      </p:grpSpPr>
      <p:sp>
        <p:nvSpPr>
          <p:cNvPr id="2804" name="Google Shape;2804;g142f6083d14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5" name="Google Shape;2805;g142f6083d14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5"/>
        <p:cNvGrpSpPr/>
        <p:nvPr/>
      </p:nvGrpSpPr>
      <p:grpSpPr>
        <a:xfrm>
          <a:off x="0" y="0"/>
          <a:ext cx="0" cy="0"/>
          <a:chOff x="0" y="0"/>
          <a:chExt cx="0" cy="0"/>
        </a:xfrm>
      </p:grpSpPr>
      <p:sp>
        <p:nvSpPr>
          <p:cNvPr id="2826" name="Google Shape;2826;g142f6083d14_0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7" name="Google Shape;2827;g142f6083d14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1"/>
        <p:cNvGrpSpPr/>
        <p:nvPr/>
      </p:nvGrpSpPr>
      <p:grpSpPr>
        <a:xfrm>
          <a:off x="0" y="0"/>
          <a:ext cx="0" cy="0"/>
          <a:chOff x="0" y="0"/>
          <a:chExt cx="0" cy="0"/>
        </a:xfrm>
      </p:grpSpPr>
      <p:sp>
        <p:nvSpPr>
          <p:cNvPr id="2832" name="Google Shape;2832;g142f6083d14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3" name="Google Shape;2833;g142f6083d14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3"/>
        <p:cNvGrpSpPr/>
        <p:nvPr/>
      </p:nvGrpSpPr>
      <p:grpSpPr>
        <a:xfrm>
          <a:off x="0" y="0"/>
          <a:ext cx="0" cy="0"/>
          <a:chOff x="0" y="0"/>
          <a:chExt cx="0" cy="0"/>
        </a:xfrm>
      </p:grpSpPr>
      <p:sp>
        <p:nvSpPr>
          <p:cNvPr id="2854" name="Google Shape;2854;g142f6083d1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5" name="Google Shape;2855;g142f6083d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9"/>
        <p:cNvGrpSpPr/>
        <p:nvPr/>
      </p:nvGrpSpPr>
      <p:grpSpPr>
        <a:xfrm>
          <a:off x="0" y="0"/>
          <a:ext cx="0" cy="0"/>
          <a:chOff x="0" y="0"/>
          <a:chExt cx="0" cy="0"/>
        </a:xfrm>
      </p:grpSpPr>
      <p:sp>
        <p:nvSpPr>
          <p:cNvPr id="2860" name="Google Shape;2860;g142f6083d14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1" name="Google Shape;2861;g142f6083d1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5"/>
        <p:cNvGrpSpPr/>
        <p:nvPr/>
      </p:nvGrpSpPr>
      <p:grpSpPr>
        <a:xfrm>
          <a:off x="0" y="0"/>
          <a:ext cx="0" cy="0"/>
          <a:chOff x="0" y="0"/>
          <a:chExt cx="0" cy="0"/>
        </a:xfrm>
      </p:grpSpPr>
      <p:sp>
        <p:nvSpPr>
          <p:cNvPr id="2866" name="Google Shape;2866;g142f6083d14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7" name="Google Shape;2867;g142f6083d14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7"/>
        <p:cNvGrpSpPr/>
        <p:nvPr/>
      </p:nvGrpSpPr>
      <p:grpSpPr>
        <a:xfrm>
          <a:off x="0" y="0"/>
          <a:ext cx="0" cy="0"/>
          <a:chOff x="0" y="0"/>
          <a:chExt cx="0" cy="0"/>
        </a:xfrm>
      </p:grpSpPr>
      <p:sp>
        <p:nvSpPr>
          <p:cNvPr id="2888" name="Google Shape;2888;g142f6083d14_0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9" name="Google Shape;2889;g142f6083d14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3"/>
        <p:cNvGrpSpPr/>
        <p:nvPr/>
      </p:nvGrpSpPr>
      <p:grpSpPr>
        <a:xfrm>
          <a:off x="0" y="0"/>
          <a:ext cx="0" cy="0"/>
          <a:chOff x="0" y="0"/>
          <a:chExt cx="0" cy="0"/>
        </a:xfrm>
      </p:grpSpPr>
      <p:sp>
        <p:nvSpPr>
          <p:cNvPr id="2894" name="Google Shape;2894;g907bdc7feb_1_16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5" name="Google Shape;2895;g907bdc7feb_1_1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8"/>
        <p:cNvGrpSpPr/>
        <p:nvPr/>
      </p:nvGrpSpPr>
      <p:grpSpPr>
        <a:xfrm>
          <a:off x="0" y="0"/>
          <a:ext cx="0" cy="0"/>
          <a:chOff x="0" y="0"/>
          <a:chExt cx="0" cy="0"/>
        </a:xfrm>
      </p:grpSpPr>
      <p:sp>
        <p:nvSpPr>
          <p:cNvPr id="2909" name="Google Shape;2909;g142f6083d14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0" name="Google Shape;2910;g142f6083d1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6"/>
        <p:cNvGrpSpPr/>
        <p:nvPr/>
      </p:nvGrpSpPr>
      <p:grpSpPr>
        <a:xfrm>
          <a:off x="0" y="0"/>
          <a:ext cx="0" cy="0"/>
          <a:chOff x="0" y="0"/>
          <a:chExt cx="0" cy="0"/>
        </a:xfrm>
      </p:grpSpPr>
      <p:sp>
        <p:nvSpPr>
          <p:cNvPr id="2707" name="Google Shape;2707;g8eb50ef587_0_73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8" name="Google Shape;2708;g8eb50ef587_0_73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4"/>
        <p:cNvGrpSpPr/>
        <p:nvPr/>
      </p:nvGrpSpPr>
      <p:grpSpPr>
        <a:xfrm>
          <a:off x="0" y="0"/>
          <a:ext cx="0" cy="0"/>
          <a:chOff x="0" y="0"/>
          <a:chExt cx="0" cy="0"/>
        </a:xfrm>
      </p:grpSpPr>
      <p:sp>
        <p:nvSpPr>
          <p:cNvPr id="2915" name="Google Shape;2915;g142f6083d14_0_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6" name="Google Shape;2916;g142f6083d14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0"/>
        <p:cNvGrpSpPr/>
        <p:nvPr/>
      </p:nvGrpSpPr>
      <p:grpSpPr>
        <a:xfrm>
          <a:off x="0" y="0"/>
          <a:ext cx="0" cy="0"/>
          <a:chOff x="0" y="0"/>
          <a:chExt cx="0" cy="0"/>
        </a:xfrm>
      </p:grpSpPr>
      <p:sp>
        <p:nvSpPr>
          <p:cNvPr id="2921" name="Google Shape;2921;g142f6083d14_0_2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2" name="Google Shape;2922;g142f6083d14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6"/>
        <p:cNvGrpSpPr/>
        <p:nvPr/>
      </p:nvGrpSpPr>
      <p:grpSpPr>
        <a:xfrm>
          <a:off x="0" y="0"/>
          <a:ext cx="0" cy="0"/>
          <a:chOff x="0" y="0"/>
          <a:chExt cx="0" cy="0"/>
        </a:xfrm>
      </p:grpSpPr>
      <p:sp>
        <p:nvSpPr>
          <p:cNvPr id="2927" name="Google Shape;2927;g142f6083d14_0_2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8" name="Google Shape;2928;g142f6083d14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2"/>
        <p:cNvGrpSpPr/>
        <p:nvPr/>
      </p:nvGrpSpPr>
      <p:grpSpPr>
        <a:xfrm>
          <a:off x="0" y="0"/>
          <a:ext cx="0" cy="0"/>
          <a:chOff x="0" y="0"/>
          <a:chExt cx="0" cy="0"/>
        </a:xfrm>
      </p:grpSpPr>
      <p:sp>
        <p:nvSpPr>
          <p:cNvPr id="2933" name="Google Shape;2933;g142f6083d14_0_3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4" name="Google Shape;2934;g142f6083d14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8"/>
        <p:cNvGrpSpPr/>
        <p:nvPr/>
      </p:nvGrpSpPr>
      <p:grpSpPr>
        <a:xfrm>
          <a:off x="0" y="0"/>
          <a:ext cx="0" cy="0"/>
          <a:chOff x="0" y="0"/>
          <a:chExt cx="0" cy="0"/>
        </a:xfrm>
      </p:grpSpPr>
      <p:sp>
        <p:nvSpPr>
          <p:cNvPr id="2939" name="Google Shape;2939;g142f6083d14_0_3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0" name="Google Shape;2940;g142f6083d14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4"/>
        <p:cNvGrpSpPr/>
        <p:nvPr/>
      </p:nvGrpSpPr>
      <p:grpSpPr>
        <a:xfrm>
          <a:off x="0" y="0"/>
          <a:ext cx="0" cy="0"/>
          <a:chOff x="0" y="0"/>
          <a:chExt cx="0" cy="0"/>
        </a:xfrm>
      </p:grpSpPr>
      <p:sp>
        <p:nvSpPr>
          <p:cNvPr id="2945" name="Google Shape;2945;g8d31763110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6" name="Google Shape;2946;g8d31763110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2"/>
        <p:cNvGrpSpPr/>
        <p:nvPr/>
      </p:nvGrpSpPr>
      <p:grpSpPr>
        <a:xfrm>
          <a:off x="0" y="0"/>
          <a:ext cx="0" cy="0"/>
          <a:chOff x="0" y="0"/>
          <a:chExt cx="0" cy="0"/>
        </a:xfrm>
      </p:grpSpPr>
      <p:sp>
        <p:nvSpPr>
          <p:cNvPr id="2713" name="Google Shape;2713;g142f6083d14_0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4" name="Google Shape;2714;g142f6083d14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8"/>
        <p:cNvGrpSpPr/>
        <p:nvPr/>
      </p:nvGrpSpPr>
      <p:grpSpPr>
        <a:xfrm>
          <a:off x="0" y="0"/>
          <a:ext cx="0" cy="0"/>
          <a:chOff x="0" y="0"/>
          <a:chExt cx="0" cy="0"/>
        </a:xfrm>
      </p:grpSpPr>
      <p:sp>
        <p:nvSpPr>
          <p:cNvPr id="2719" name="Google Shape;2719;g8d31763110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0" name="Google Shape;2720;g8d3176311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0"/>
        <p:cNvGrpSpPr/>
        <p:nvPr/>
      </p:nvGrpSpPr>
      <p:grpSpPr>
        <a:xfrm>
          <a:off x="0" y="0"/>
          <a:ext cx="0" cy="0"/>
          <a:chOff x="0" y="0"/>
          <a:chExt cx="0" cy="0"/>
        </a:xfrm>
      </p:grpSpPr>
      <p:sp>
        <p:nvSpPr>
          <p:cNvPr id="2741" name="Google Shape;2741;g907bdc7feb_1_59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2" name="Google Shape;2742;g907bdc7feb_1_5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6"/>
        <p:cNvGrpSpPr/>
        <p:nvPr/>
      </p:nvGrpSpPr>
      <p:grpSpPr>
        <a:xfrm>
          <a:off x="0" y="0"/>
          <a:ext cx="0" cy="0"/>
          <a:chOff x="0" y="0"/>
          <a:chExt cx="0" cy="0"/>
        </a:xfrm>
      </p:grpSpPr>
      <p:sp>
        <p:nvSpPr>
          <p:cNvPr id="2747" name="Google Shape;2747;g142f6083d14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8" name="Google Shape;2748;g142f6083d1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2"/>
        <p:cNvGrpSpPr/>
        <p:nvPr/>
      </p:nvGrpSpPr>
      <p:grpSpPr>
        <a:xfrm>
          <a:off x="0" y="0"/>
          <a:ext cx="0" cy="0"/>
          <a:chOff x="0" y="0"/>
          <a:chExt cx="0" cy="0"/>
        </a:xfrm>
      </p:grpSpPr>
      <p:sp>
        <p:nvSpPr>
          <p:cNvPr id="2753" name="Google Shape;2753;g824d100c20_0_29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4" name="Google Shape;2754;g824d100c20_0_29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9"/>
        <p:cNvGrpSpPr/>
        <p:nvPr/>
      </p:nvGrpSpPr>
      <p:grpSpPr>
        <a:xfrm>
          <a:off x="0" y="0"/>
          <a:ext cx="0" cy="0"/>
          <a:chOff x="0" y="0"/>
          <a:chExt cx="0" cy="0"/>
        </a:xfrm>
      </p:grpSpPr>
      <p:sp>
        <p:nvSpPr>
          <p:cNvPr id="2770" name="Google Shape;2770;g824d100c20_0_3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1" name="Google Shape;2771;g824d100c20_0_3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g142f6083d14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3" name="Google Shape;2793;g142f6083d14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547100" y="1704550"/>
            <a:ext cx="6049800" cy="12120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Clr>
                <a:schemeClr val="accent3"/>
              </a:buClr>
              <a:buSzPts val="5200"/>
              <a:buNone/>
              <a:defRPr sz="5500">
                <a:solidFill>
                  <a:schemeClr val="accent3"/>
                </a:solidFill>
              </a:defRPr>
            </a:lvl1pPr>
            <a:lvl2pPr lvl="1" algn="ctr">
              <a:lnSpc>
                <a:spcPct val="70000"/>
              </a:lnSpc>
              <a:spcBef>
                <a:spcPts val="0"/>
              </a:spcBef>
              <a:spcAft>
                <a:spcPts val="0"/>
              </a:spcAft>
              <a:buClr>
                <a:schemeClr val="accent3"/>
              </a:buClr>
              <a:buSzPts val="5200"/>
              <a:buNone/>
              <a:defRPr sz="5200">
                <a:solidFill>
                  <a:schemeClr val="accent3"/>
                </a:solidFill>
              </a:defRPr>
            </a:lvl2pPr>
            <a:lvl3pPr lvl="2" algn="ctr">
              <a:lnSpc>
                <a:spcPct val="70000"/>
              </a:lnSpc>
              <a:spcBef>
                <a:spcPts val="0"/>
              </a:spcBef>
              <a:spcAft>
                <a:spcPts val="0"/>
              </a:spcAft>
              <a:buClr>
                <a:schemeClr val="accent3"/>
              </a:buClr>
              <a:buSzPts val="5200"/>
              <a:buNone/>
              <a:defRPr sz="5200">
                <a:solidFill>
                  <a:schemeClr val="accent3"/>
                </a:solidFill>
              </a:defRPr>
            </a:lvl3pPr>
            <a:lvl4pPr lvl="3" algn="ctr">
              <a:lnSpc>
                <a:spcPct val="70000"/>
              </a:lnSpc>
              <a:spcBef>
                <a:spcPts val="0"/>
              </a:spcBef>
              <a:spcAft>
                <a:spcPts val="0"/>
              </a:spcAft>
              <a:buClr>
                <a:schemeClr val="accent3"/>
              </a:buClr>
              <a:buSzPts val="5200"/>
              <a:buNone/>
              <a:defRPr sz="5200">
                <a:solidFill>
                  <a:schemeClr val="accent3"/>
                </a:solidFill>
              </a:defRPr>
            </a:lvl4pPr>
            <a:lvl5pPr lvl="4" algn="ctr">
              <a:lnSpc>
                <a:spcPct val="70000"/>
              </a:lnSpc>
              <a:spcBef>
                <a:spcPts val="0"/>
              </a:spcBef>
              <a:spcAft>
                <a:spcPts val="0"/>
              </a:spcAft>
              <a:buClr>
                <a:schemeClr val="accent3"/>
              </a:buClr>
              <a:buSzPts val="5200"/>
              <a:buNone/>
              <a:defRPr sz="5200">
                <a:solidFill>
                  <a:schemeClr val="accent3"/>
                </a:solidFill>
              </a:defRPr>
            </a:lvl5pPr>
            <a:lvl6pPr lvl="5" algn="ctr">
              <a:lnSpc>
                <a:spcPct val="70000"/>
              </a:lnSpc>
              <a:spcBef>
                <a:spcPts val="0"/>
              </a:spcBef>
              <a:spcAft>
                <a:spcPts val="0"/>
              </a:spcAft>
              <a:buClr>
                <a:schemeClr val="accent3"/>
              </a:buClr>
              <a:buSzPts val="5200"/>
              <a:buNone/>
              <a:defRPr sz="5200">
                <a:solidFill>
                  <a:schemeClr val="accent3"/>
                </a:solidFill>
              </a:defRPr>
            </a:lvl6pPr>
            <a:lvl7pPr lvl="6" algn="ctr">
              <a:lnSpc>
                <a:spcPct val="70000"/>
              </a:lnSpc>
              <a:spcBef>
                <a:spcPts val="0"/>
              </a:spcBef>
              <a:spcAft>
                <a:spcPts val="0"/>
              </a:spcAft>
              <a:buClr>
                <a:schemeClr val="accent3"/>
              </a:buClr>
              <a:buSzPts val="5200"/>
              <a:buNone/>
              <a:defRPr sz="5200">
                <a:solidFill>
                  <a:schemeClr val="accent3"/>
                </a:solidFill>
              </a:defRPr>
            </a:lvl7pPr>
            <a:lvl8pPr lvl="7" algn="ctr">
              <a:lnSpc>
                <a:spcPct val="70000"/>
              </a:lnSpc>
              <a:spcBef>
                <a:spcPts val="0"/>
              </a:spcBef>
              <a:spcAft>
                <a:spcPts val="0"/>
              </a:spcAft>
              <a:buClr>
                <a:schemeClr val="accent3"/>
              </a:buClr>
              <a:buSzPts val="5200"/>
              <a:buNone/>
              <a:defRPr sz="5200">
                <a:solidFill>
                  <a:schemeClr val="accent3"/>
                </a:solidFill>
              </a:defRPr>
            </a:lvl8pPr>
            <a:lvl9pPr lvl="8" algn="ctr">
              <a:lnSpc>
                <a:spcPct val="70000"/>
              </a:lnSpc>
              <a:spcBef>
                <a:spcPts val="0"/>
              </a:spcBef>
              <a:spcAft>
                <a:spcPts val="0"/>
              </a:spcAft>
              <a:buClr>
                <a:schemeClr val="accent3"/>
              </a:buClr>
              <a:buSzPts val="5200"/>
              <a:buNone/>
              <a:defRPr sz="5200">
                <a:solidFill>
                  <a:schemeClr val="accent3"/>
                </a:solidFill>
              </a:defRPr>
            </a:lvl9pPr>
          </a:lstStyle>
          <a:p>
            <a:endParaRPr/>
          </a:p>
        </p:txBody>
      </p:sp>
      <p:sp>
        <p:nvSpPr>
          <p:cNvPr id="11" name="Google Shape;11;p2"/>
          <p:cNvSpPr txBox="1">
            <a:spLocks noGrp="1"/>
          </p:cNvSpPr>
          <p:nvPr>
            <p:ph type="subTitle" idx="1"/>
          </p:nvPr>
        </p:nvSpPr>
        <p:spPr>
          <a:xfrm>
            <a:off x="2172600" y="3177350"/>
            <a:ext cx="4798800" cy="26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solidFill>
                  <a:schemeClr val="accent2"/>
                </a:solidFill>
                <a:latin typeface="Nunito SemiBold"/>
                <a:ea typeface="Nunito SemiBold"/>
                <a:cs typeface="Nunito SemiBold"/>
                <a:sym typeface="Nunito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299275" y="3831150"/>
            <a:ext cx="156650" cy="156675"/>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192745" y="272417"/>
            <a:ext cx="233482" cy="233448"/>
            <a:chOff x="6886110" y="773687"/>
            <a:chExt cx="249074" cy="249037"/>
          </a:xfrm>
        </p:grpSpPr>
        <p:sp>
          <p:nvSpPr>
            <p:cNvPr id="14" name="Google Shape;14;p2"/>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8023163" y="272413"/>
            <a:ext cx="568546" cy="694666"/>
            <a:chOff x="6180225" y="405175"/>
            <a:chExt cx="606514" cy="741056"/>
          </a:xfrm>
        </p:grpSpPr>
        <p:sp>
          <p:nvSpPr>
            <p:cNvPr id="23" name="Google Shape;23;p2"/>
            <p:cNvSpPr/>
            <p:nvPr/>
          </p:nvSpPr>
          <p:spPr>
            <a:xfrm>
              <a:off x="6180225" y="472428"/>
              <a:ext cx="606514" cy="673802"/>
            </a:xfrm>
            <a:custGeom>
              <a:avLst/>
              <a:gdLst/>
              <a:ahLst/>
              <a:cxnLst/>
              <a:rect l="l" t="t" r="r" b="b"/>
              <a:pathLst>
                <a:path w="16459" h="18285" fill="none" extrusionOk="0">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319781" y="860030"/>
              <a:ext cx="327375" cy="6043"/>
            </a:xfrm>
            <a:custGeom>
              <a:avLst/>
              <a:gdLst/>
              <a:ahLst/>
              <a:cxnLst/>
              <a:rect l="l" t="t" r="r" b="b"/>
              <a:pathLst>
                <a:path w="8884" h="164" fill="none" extrusionOk="0">
                  <a:moveTo>
                    <a:pt x="1" y="164"/>
                  </a:moveTo>
                  <a:lnTo>
                    <a:pt x="888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374026" y="405175"/>
              <a:ext cx="219921" cy="62277"/>
            </a:xfrm>
            <a:custGeom>
              <a:avLst/>
              <a:gdLst/>
              <a:ahLst/>
              <a:cxnLst/>
              <a:rect l="l" t="t" r="r" b="b"/>
              <a:pathLst>
                <a:path w="5968" h="1690" fill="none" extrusionOk="0">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7334224" y="527117"/>
            <a:ext cx="929253" cy="946133"/>
            <a:chOff x="3411440" y="2423377"/>
            <a:chExt cx="991309" cy="1009316"/>
          </a:xfrm>
        </p:grpSpPr>
        <p:sp>
          <p:nvSpPr>
            <p:cNvPr id="27" name="Google Shape;27;p2"/>
            <p:cNvSpPr/>
            <p:nvPr/>
          </p:nvSpPr>
          <p:spPr>
            <a:xfrm>
              <a:off x="3411440" y="2423377"/>
              <a:ext cx="585623" cy="591601"/>
            </a:xfrm>
            <a:custGeom>
              <a:avLst/>
              <a:gdLst/>
              <a:ahLst/>
              <a:cxnLst/>
              <a:rect l="l" t="t" r="r" b="b"/>
              <a:pathLst>
                <a:path w="15969" h="16132" fill="none" extrusionOk="0">
                  <a:moveTo>
                    <a:pt x="15941" y="7930"/>
                  </a:moveTo>
                  <a:cubicBezTo>
                    <a:pt x="15941" y="12344"/>
                    <a:pt x="12399" y="15941"/>
                    <a:pt x="7985" y="16023"/>
                  </a:cubicBezTo>
                  <a:cubicBezTo>
                    <a:pt x="3598" y="16132"/>
                    <a:pt x="1" y="12589"/>
                    <a:pt x="1" y="8202"/>
                  </a:cubicBezTo>
                  <a:cubicBezTo>
                    <a:pt x="28" y="3788"/>
                    <a:pt x="3570" y="192"/>
                    <a:pt x="7985" y="110"/>
                  </a:cubicBezTo>
                  <a:cubicBezTo>
                    <a:pt x="12371" y="1"/>
                    <a:pt x="15968" y="3543"/>
                    <a:pt x="15941" y="793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704241" y="2524303"/>
              <a:ext cx="192897" cy="191907"/>
            </a:xfrm>
            <a:custGeom>
              <a:avLst/>
              <a:gdLst/>
              <a:ahLst/>
              <a:cxnLst/>
              <a:rect l="l" t="t" r="r" b="b"/>
              <a:pathLst>
                <a:path w="5260" h="5233" fill="none" extrusionOk="0">
                  <a:moveTo>
                    <a:pt x="1" y="55"/>
                  </a:moveTo>
                  <a:cubicBezTo>
                    <a:pt x="2889" y="1"/>
                    <a:pt x="5259" y="2317"/>
                    <a:pt x="5259" y="5232"/>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959048" y="2992990"/>
              <a:ext cx="443701" cy="439703"/>
            </a:xfrm>
            <a:custGeom>
              <a:avLst/>
              <a:gdLst/>
              <a:ahLst/>
              <a:cxnLst/>
              <a:rect l="l" t="t" r="r" b="b"/>
              <a:pathLst>
                <a:path w="12099" h="11990" fill="none" extrusionOk="0">
                  <a:moveTo>
                    <a:pt x="11881" y="9428"/>
                  </a:moveTo>
                  <a:cubicBezTo>
                    <a:pt x="12099" y="9619"/>
                    <a:pt x="12099" y="9973"/>
                    <a:pt x="11881" y="10191"/>
                  </a:cubicBezTo>
                  <a:lnTo>
                    <a:pt x="10328" y="11771"/>
                  </a:lnTo>
                  <a:cubicBezTo>
                    <a:pt x="10137" y="11989"/>
                    <a:pt x="9783" y="11989"/>
                    <a:pt x="9565" y="11771"/>
                  </a:cubicBezTo>
                  <a:lnTo>
                    <a:pt x="219" y="2562"/>
                  </a:lnTo>
                  <a:cubicBezTo>
                    <a:pt x="1" y="2371"/>
                    <a:pt x="1" y="2017"/>
                    <a:pt x="219" y="1799"/>
                  </a:cubicBezTo>
                  <a:lnTo>
                    <a:pt x="1772" y="218"/>
                  </a:lnTo>
                  <a:cubicBezTo>
                    <a:pt x="1963" y="0"/>
                    <a:pt x="2317" y="0"/>
                    <a:pt x="2535" y="218"/>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897107" y="2935009"/>
              <a:ext cx="93955" cy="91975"/>
            </a:xfrm>
            <a:custGeom>
              <a:avLst/>
              <a:gdLst/>
              <a:ahLst/>
              <a:cxnLst/>
              <a:rect l="l" t="t" r="r" b="b"/>
              <a:pathLst>
                <a:path w="2562" h="2508" fill="none" extrusionOk="0">
                  <a:moveTo>
                    <a:pt x="2562" y="2508"/>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p:nvPr/>
        </p:nvSpPr>
        <p:spPr>
          <a:xfrm>
            <a:off x="6862707" y="321503"/>
            <a:ext cx="85291" cy="86219"/>
          </a:xfrm>
          <a:custGeom>
            <a:avLst/>
            <a:gdLst/>
            <a:ahLst/>
            <a:cxnLst/>
            <a:rect l="l" t="t" r="r" b="b"/>
            <a:pathLst>
              <a:path w="2481" h="2508" fill="none" extrusionOk="0">
                <a:moveTo>
                  <a:pt x="2480" y="1226"/>
                </a:moveTo>
                <a:cubicBezTo>
                  <a:pt x="2480" y="1908"/>
                  <a:pt x="1935" y="2480"/>
                  <a:pt x="1227" y="2480"/>
                </a:cubicBezTo>
                <a:cubicBezTo>
                  <a:pt x="546" y="2507"/>
                  <a:pt x="1" y="1935"/>
                  <a:pt x="1" y="1254"/>
                </a:cubicBezTo>
                <a:cubicBezTo>
                  <a:pt x="1" y="573"/>
                  <a:pt x="546" y="28"/>
                  <a:pt x="1227" y="0"/>
                </a:cubicBezTo>
                <a:cubicBezTo>
                  <a:pt x="1908" y="0"/>
                  <a:pt x="2480" y="545"/>
                  <a:pt x="2480" y="1226"/>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8631402" y="438163"/>
            <a:ext cx="233482" cy="233448"/>
            <a:chOff x="6886110" y="773687"/>
            <a:chExt cx="249074" cy="249037"/>
          </a:xfrm>
        </p:grpSpPr>
        <p:sp>
          <p:nvSpPr>
            <p:cNvPr id="33" name="Google Shape;33;p2"/>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a:off x="294284" y="374021"/>
            <a:ext cx="634581" cy="775442"/>
            <a:chOff x="2859835" y="2776139"/>
            <a:chExt cx="634581" cy="775442"/>
          </a:xfrm>
        </p:grpSpPr>
        <p:sp>
          <p:nvSpPr>
            <p:cNvPr id="42" name="Google Shape;42;p2"/>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2"/>
          <p:cNvGrpSpPr/>
          <p:nvPr/>
        </p:nvGrpSpPr>
        <p:grpSpPr>
          <a:xfrm>
            <a:off x="841350" y="246682"/>
            <a:ext cx="384731" cy="590613"/>
            <a:chOff x="1603769" y="107044"/>
            <a:chExt cx="384731" cy="590613"/>
          </a:xfrm>
        </p:grpSpPr>
        <p:sp>
          <p:nvSpPr>
            <p:cNvPr id="46" name="Google Shape;46;p2"/>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8394723" y="1051410"/>
            <a:ext cx="478697" cy="772826"/>
            <a:chOff x="4698532" y="1605962"/>
            <a:chExt cx="510665" cy="824436"/>
          </a:xfrm>
        </p:grpSpPr>
        <p:sp>
          <p:nvSpPr>
            <p:cNvPr id="54" name="Google Shape;54;p2"/>
            <p:cNvSpPr/>
            <p:nvPr/>
          </p:nvSpPr>
          <p:spPr>
            <a:xfrm>
              <a:off x="4698532" y="1661926"/>
              <a:ext cx="510665" cy="768472"/>
            </a:xfrm>
            <a:custGeom>
              <a:avLst/>
              <a:gdLst/>
              <a:ahLst/>
              <a:cxnLst/>
              <a:rect l="l" t="t" r="r" b="b"/>
              <a:pathLst>
                <a:path w="13925" h="20955" fill="none" extrusionOk="0">
                  <a:moveTo>
                    <a:pt x="5096" y="83"/>
                  </a:moveTo>
                  <a:lnTo>
                    <a:pt x="5096" y="7276"/>
                  </a:lnTo>
                  <a:cubicBezTo>
                    <a:pt x="2098" y="8175"/>
                    <a:pt x="28" y="10927"/>
                    <a:pt x="28" y="14061"/>
                  </a:cubicBezTo>
                  <a:cubicBezTo>
                    <a:pt x="0" y="17876"/>
                    <a:pt x="3134" y="20955"/>
                    <a:pt x="6976" y="20873"/>
                  </a:cubicBezTo>
                  <a:cubicBezTo>
                    <a:pt x="10818" y="20791"/>
                    <a:pt x="13897" y="17658"/>
                    <a:pt x="13924" y="13816"/>
                  </a:cubicBezTo>
                  <a:cubicBezTo>
                    <a:pt x="13924" y="10709"/>
                    <a:pt x="11826" y="7985"/>
                    <a:pt x="8829" y="7222"/>
                  </a:cubicBezTo>
                  <a:lnTo>
                    <a:pt x="882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836424" y="1605962"/>
              <a:ext cx="233861" cy="59006"/>
            </a:xfrm>
            <a:custGeom>
              <a:avLst/>
              <a:gdLst/>
              <a:ahLst/>
              <a:cxnLst/>
              <a:rect l="l" t="t" r="r" b="b"/>
              <a:pathLst>
                <a:path w="6377" h="1609" fill="none" extrusionOk="0">
                  <a:moveTo>
                    <a:pt x="6377" y="737"/>
                  </a:moveTo>
                  <a:cubicBezTo>
                    <a:pt x="6377" y="1173"/>
                    <a:pt x="6022" y="1500"/>
                    <a:pt x="5614" y="1527"/>
                  </a:cubicBezTo>
                  <a:lnTo>
                    <a:pt x="763" y="1609"/>
                  </a:lnTo>
                  <a:cubicBezTo>
                    <a:pt x="355" y="1609"/>
                    <a:pt x="1" y="1282"/>
                    <a:pt x="1" y="846"/>
                  </a:cubicBezTo>
                  <a:lnTo>
                    <a:pt x="1" y="846"/>
                  </a:lnTo>
                  <a:cubicBezTo>
                    <a:pt x="1" y="437"/>
                    <a:pt x="355" y="83"/>
                    <a:pt x="763" y="83"/>
                  </a:cubicBezTo>
                  <a:lnTo>
                    <a:pt x="5614" y="1"/>
                  </a:lnTo>
                  <a:cubicBezTo>
                    <a:pt x="6022" y="1"/>
                    <a:pt x="6377" y="328"/>
                    <a:pt x="6377" y="73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710524" y="2099624"/>
              <a:ext cx="485654" cy="9021"/>
            </a:xfrm>
            <a:custGeom>
              <a:avLst/>
              <a:gdLst/>
              <a:ahLst/>
              <a:cxnLst/>
              <a:rect l="l" t="t" r="r" b="b"/>
              <a:pathLst>
                <a:path w="13243" h="246" fill="none" extrusionOk="0">
                  <a:moveTo>
                    <a:pt x="0" y="246"/>
                  </a:moveTo>
                  <a:lnTo>
                    <a:pt x="13243"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2"/>
          <p:cNvSpPr/>
          <p:nvPr/>
        </p:nvSpPr>
        <p:spPr>
          <a:xfrm>
            <a:off x="1395113" y="246669"/>
            <a:ext cx="156650" cy="156675"/>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2"/>
          <p:cNvGrpSpPr/>
          <p:nvPr/>
        </p:nvGrpSpPr>
        <p:grpSpPr>
          <a:xfrm rot="10800000">
            <a:off x="299267" y="1252990"/>
            <a:ext cx="705506" cy="717497"/>
            <a:chOff x="3027518" y="-1395725"/>
            <a:chExt cx="705506" cy="717497"/>
          </a:xfrm>
        </p:grpSpPr>
        <p:sp>
          <p:nvSpPr>
            <p:cNvPr id="59" name="Google Shape;59;p2"/>
            <p:cNvSpPr/>
            <p:nvPr/>
          </p:nvSpPr>
          <p:spPr>
            <a:xfrm>
              <a:off x="3027518" y="-1395725"/>
              <a:ext cx="705506" cy="717497"/>
            </a:xfrm>
            <a:custGeom>
              <a:avLst/>
              <a:gdLst/>
              <a:ahLst/>
              <a:cxnLst/>
              <a:rect l="l" t="t" r="r" b="b"/>
              <a:pathLst>
                <a:path w="19238" h="19565" fill="none" extrusionOk="0">
                  <a:moveTo>
                    <a:pt x="19237" y="0"/>
                  </a:moveTo>
                  <a:lnTo>
                    <a:pt x="19237" y="19237"/>
                  </a:lnTo>
                  <a:lnTo>
                    <a:pt x="0" y="19564"/>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298315" y="-1144915"/>
              <a:ext cx="339771" cy="345785"/>
            </a:xfrm>
            <a:custGeom>
              <a:avLst/>
              <a:gdLst/>
              <a:ahLst/>
              <a:cxnLst/>
              <a:rect l="l" t="t" r="r" b="b"/>
              <a:pathLst>
                <a:path w="9265" h="9429" fill="none" extrusionOk="0">
                  <a:moveTo>
                    <a:pt x="9265" y="1"/>
                  </a:moveTo>
                  <a:lnTo>
                    <a:pt x="9265" y="9265"/>
                  </a:lnTo>
                  <a:lnTo>
                    <a:pt x="1" y="942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82390" y="-740223"/>
              <a:ext cx="37" cy="55999"/>
            </a:xfrm>
            <a:custGeom>
              <a:avLst/>
              <a:gdLst/>
              <a:ahLst/>
              <a:cxnLst/>
              <a:rect l="l" t="t" r="r" b="b"/>
              <a:pathLst>
                <a:path w="1" h="1527" fill="none" extrusionOk="0">
                  <a:moveTo>
                    <a:pt x="1" y="1527"/>
                  </a:moveTo>
                  <a:lnTo>
                    <a:pt x="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260358" y="-741214"/>
              <a:ext cx="37" cy="55009"/>
            </a:xfrm>
            <a:custGeom>
              <a:avLst/>
              <a:gdLst/>
              <a:ahLst/>
              <a:cxnLst/>
              <a:rect l="l" t="t" r="r" b="b"/>
              <a:pathLst>
                <a:path w="1" h="1500" fill="none" extrusionOk="0">
                  <a:moveTo>
                    <a:pt x="0" y="1499"/>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339279" y="-742204"/>
              <a:ext cx="37" cy="55009"/>
            </a:xfrm>
            <a:custGeom>
              <a:avLst/>
              <a:gdLst/>
              <a:ahLst/>
              <a:cxnLst/>
              <a:rect l="l" t="t" r="r" b="b"/>
              <a:pathLst>
                <a:path w="1" h="1500" fill="none" extrusionOk="0">
                  <a:moveTo>
                    <a:pt x="1" y="1499"/>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417247" y="-744221"/>
              <a:ext cx="37" cy="55999"/>
            </a:xfrm>
            <a:custGeom>
              <a:avLst/>
              <a:gdLst/>
              <a:ahLst/>
              <a:cxnLst/>
              <a:rect l="l" t="t" r="r" b="b"/>
              <a:pathLst>
                <a:path w="1" h="1527" fill="none" extrusionOk="0">
                  <a:moveTo>
                    <a:pt x="0" y="1527"/>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496168" y="-745211"/>
              <a:ext cx="37" cy="55009"/>
            </a:xfrm>
            <a:custGeom>
              <a:avLst/>
              <a:gdLst/>
              <a:ahLst/>
              <a:cxnLst/>
              <a:rect l="l" t="t" r="r" b="b"/>
              <a:pathLst>
                <a:path w="1" h="1500" fill="none" extrusionOk="0">
                  <a:moveTo>
                    <a:pt x="1" y="1499"/>
                  </a:moveTo>
                  <a:lnTo>
                    <a:pt x="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574099" y="-747191"/>
              <a:ext cx="37" cy="55999"/>
            </a:xfrm>
            <a:custGeom>
              <a:avLst/>
              <a:gdLst/>
              <a:ahLst/>
              <a:cxnLst/>
              <a:rect l="l" t="t" r="r" b="b"/>
              <a:pathLst>
                <a:path w="1" h="1527" fill="none" extrusionOk="0">
                  <a:moveTo>
                    <a:pt x="1" y="1526"/>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653057" y="-748181"/>
              <a:ext cx="37" cy="55962"/>
            </a:xfrm>
            <a:custGeom>
              <a:avLst/>
              <a:gdLst/>
              <a:ahLst/>
              <a:cxnLst/>
              <a:rect l="l" t="t" r="r" b="b"/>
              <a:pathLst>
                <a:path w="1" h="1526" fill="none" extrusionOk="0">
                  <a:moveTo>
                    <a:pt x="1" y="1526"/>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2"/>
          <p:cNvGrpSpPr/>
          <p:nvPr/>
        </p:nvGrpSpPr>
        <p:grpSpPr>
          <a:xfrm>
            <a:off x="2548620" y="246681"/>
            <a:ext cx="184903" cy="235878"/>
            <a:chOff x="2947570" y="-1075969"/>
            <a:chExt cx="184903" cy="235878"/>
          </a:xfrm>
        </p:grpSpPr>
        <p:sp>
          <p:nvSpPr>
            <p:cNvPr id="69" name="Google Shape;69;p2"/>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a:off x="1172445" y="973506"/>
            <a:ext cx="184903" cy="235878"/>
            <a:chOff x="2947570" y="-1075969"/>
            <a:chExt cx="184903" cy="235878"/>
          </a:xfrm>
        </p:grpSpPr>
        <p:sp>
          <p:nvSpPr>
            <p:cNvPr id="73" name="Google Shape;73;p2"/>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2"/>
          <p:cNvGrpSpPr/>
          <p:nvPr/>
        </p:nvGrpSpPr>
        <p:grpSpPr>
          <a:xfrm>
            <a:off x="1600921" y="392672"/>
            <a:ext cx="847391" cy="850399"/>
            <a:chOff x="4492684" y="662647"/>
            <a:chExt cx="847391" cy="850399"/>
          </a:xfrm>
        </p:grpSpPr>
        <p:sp>
          <p:nvSpPr>
            <p:cNvPr id="77" name="Google Shape;77;p2"/>
            <p:cNvSpPr/>
            <p:nvPr/>
          </p:nvSpPr>
          <p:spPr>
            <a:xfrm>
              <a:off x="4492684" y="662647"/>
              <a:ext cx="847391" cy="850399"/>
            </a:xfrm>
            <a:custGeom>
              <a:avLst/>
              <a:gdLst/>
              <a:ahLst/>
              <a:cxnLst/>
              <a:rect l="l" t="t" r="r" b="b"/>
              <a:pathLst>
                <a:path w="23107" h="23189" fill="none" extrusionOk="0">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858428" y="1029382"/>
              <a:ext cx="115922" cy="115958"/>
            </a:xfrm>
            <a:custGeom>
              <a:avLst/>
              <a:gdLst/>
              <a:ahLst/>
              <a:cxnLst/>
              <a:rect l="l" t="t" r="r" b="b"/>
              <a:pathLst>
                <a:path w="3161" h="3162" fill="none" extrusionOk="0">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770485" y="792581"/>
              <a:ext cx="291803" cy="197885"/>
            </a:xfrm>
            <a:custGeom>
              <a:avLst/>
              <a:gdLst/>
              <a:ahLst/>
              <a:cxnLst/>
              <a:rect l="l" t="t" r="r" b="b"/>
              <a:pathLst>
                <a:path w="7957" h="5396" fill="none" extrusionOk="0">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623571" y="1091360"/>
              <a:ext cx="235878" cy="250840"/>
            </a:xfrm>
            <a:custGeom>
              <a:avLst/>
              <a:gdLst/>
              <a:ahLst/>
              <a:cxnLst/>
              <a:rect l="l" t="t" r="r" b="b"/>
              <a:pathLst>
                <a:path w="6432" h="6840" fill="none" extrusionOk="0">
                  <a:moveTo>
                    <a:pt x="4878" y="0"/>
                  </a:moveTo>
                  <a:lnTo>
                    <a:pt x="1" y="82"/>
                  </a:lnTo>
                  <a:cubicBezTo>
                    <a:pt x="1" y="2861"/>
                    <a:pt x="1499" y="5450"/>
                    <a:pt x="3924" y="6839"/>
                  </a:cubicBezTo>
                  <a:lnTo>
                    <a:pt x="6431" y="2589"/>
                  </a:lnTo>
                  <a:cubicBezTo>
                    <a:pt x="5478" y="2071"/>
                    <a:pt x="4905" y="1063"/>
                    <a:pt x="4878"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973326" y="1083365"/>
              <a:ext cx="236868" cy="253847"/>
            </a:xfrm>
            <a:custGeom>
              <a:avLst/>
              <a:gdLst/>
              <a:ahLst/>
              <a:cxnLst/>
              <a:rect l="l" t="t" r="r" b="b"/>
              <a:pathLst>
                <a:path w="6459" h="6922" fill="none" extrusionOk="0">
                  <a:moveTo>
                    <a:pt x="6458" y="0"/>
                  </a:moveTo>
                  <a:lnTo>
                    <a:pt x="1554" y="109"/>
                  </a:lnTo>
                  <a:cubicBezTo>
                    <a:pt x="1526" y="1199"/>
                    <a:pt x="954" y="2207"/>
                    <a:pt x="1" y="2780"/>
                  </a:cubicBezTo>
                  <a:lnTo>
                    <a:pt x="2507" y="6921"/>
                  </a:lnTo>
                  <a:cubicBezTo>
                    <a:pt x="4932" y="5450"/>
                    <a:pt x="6431" y="2834"/>
                    <a:pt x="6458"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2"/>
          <p:cNvGrpSpPr/>
          <p:nvPr/>
        </p:nvGrpSpPr>
        <p:grpSpPr>
          <a:xfrm>
            <a:off x="299281" y="2848081"/>
            <a:ext cx="457673" cy="400720"/>
            <a:chOff x="299281" y="2848081"/>
            <a:chExt cx="457673" cy="400720"/>
          </a:xfrm>
        </p:grpSpPr>
        <p:sp>
          <p:nvSpPr>
            <p:cNvPr id="83" name="Google Shape;83;p2"/>
            <p:cNvSpPr/>
            <p:nvPr/>
          </p:nvSpPr>
          <p:spPr>
            <a:xfrm>
              <a:off x="299281" y="2848081"/>
              <a:ext cx="457673" cy="400720"/>
            </a:xfrm>
            <a:custGeom>
              <a:avLst/>
              <a:gdLst/>
              <a:ahLst/>
              <a:cxnLst/>
              <a:rect l="l" t="t" r="r" b="b"/>
              <a:pathLst>
                <a:path w="12480" h="10927" fill="none" extrusionOk="0">
                  <a:moveTo>
                    <a:pt x="3106" y="10927"/>
                  </a:moveTo>
                  <a:lnTo>
                    <a:pt x="0" y="5586"/>
                  </a:lnTo>
                  <a:lnTo>
                    <a:pt x="3106" y="109"/>
                  </a:lnTo>
                  <a:lnTo>
                    <a:pt x="9346" y="1"/>
                  </a:lnTo>
                  <a:lnTo>
                    <a:pt x="12480" y="5368"/>
                  </a:lnTo>
                  <a:lnTo>
                    <a:pt x="9346" y="1081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88214" y="2929019"/>
              <a:ext cx="278821" cy="241855"/>
            </a:xfrm>
            <a:custGeom>
              <a:avLst/>
              <a:gdLst/>
              <a:ahLst/>
              <a:cxnLst/>
              <a:rect l="l" t="t" r="r" b="b"/>
              <a:pathLst>
                <a:path w="7603" h="6595" fill="none" extrusionOk="0">
                  <a:moveTo>
                    <a:pt x="7602" y="3189"/>
                  </a:moveTo>
                  <a:lnTo>
                    <a:pt x="5722" y="6513"/>
                  </a:lnTo>
                  <a:lnTo>
                    <a:pt x="1908" y="6595"/>
                  </a:lnTo>
                  <a:lnTo>
                    <a:pt x="0" y="3325"/>
                  </a:lnTo>
                  <a:lnTo>
                    <a:pt x="190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2"/>
          <p:cNvGrpSpPr/>
          <p:nvPr/>
        </p:nvGrpSpPr>
        <p:grpSpPr>
          <a:xfrm>
            <a:off x="313123" y="2507274"/>
            <a:ext cx="128941" cy="128941"/>
            <a:chOff x="794923" y="2795124"/>
            <a:chExt cx="128941" cy="128941"/>
          </a:xfrm>
        </p:grpSpPr>
        <p:sp>
          <p:nvSpPr>
            <p:cNvPr id="86" name="Google Shape;86;p2"/>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2"/>
          <p:cNvGrpSpPr/>
          <p:nvPr/>
        </p:nvGrpSpPr>
        <p:grpSpPr>
          <a:xfrm>
            <a:off x="770131" y="3987817"/>
            <a:ext cx="750503" cy="917365"/>
            <a:chOff x="794919" y="4014442"/>
            <a:chExt cx="750503" cy="917365"/>
          </a:xfrm>
        </p:grpSpPr>
        <p:sp>
          <p:nvSpPr>
            <p:cNvPr id="89" name="Google Shape;89;p2"/>
            <p:cNvSpPr/>
            <p:nvPr/>
          </p:nvSpPr>
          <p:spPr>
            <a:xfrm>
              <a:off x="794919" y="4098387"/>
              <a:ext cx="750503" cy="833419"/>
            </a:xfrm>
            <a:custGeom>
              <a:avLst/>
              <a:gdLst/>
              <a:ahLst/>
              <a:cxnLst/>
              <a:rect l="l" t="t" r="r" b="b"/>
              <a:pathLst>
                <a:path w="20465" h="22726" fill="none" extrusionOk="0">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967797" y="4578039"/>
              <a:ext cx="404754" cy="7041"/>
            </a:xfrm>
            <a:custGeom>
              <a:avLst/>
              <a:gdLst/>
              <a:ahLst/>
              <a:cxnLst/>
              <a:rect l="l" t="t" r="r" b="b"/>
              <a:pathLst>
                <a:path w="11037" h="192" fill="none" extrusionOk="0">
                  <a:moveTo>
                    <a:pt x="1" y="192"/>
                  </a:moveTo>
                  <a:lnTo>
                    <a:pt x="11036"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033773" y="4014442"/>
              <a:ext cx="272807" cy="76976"/>
            </a:xfrm>
            <a:custGeom>
              <a:avLst/>
              <a:gdLst/>
              <a:ahLst/>
              <a:cxnLst/>
              <a:rect l="l" t="t" r="r" b="b"/>
              <a:pathLst>
                <a:path w="7439" h="2099" fill="none" extrusionOk="0">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a:off x="1447449" y="4268259"/>
            <a:ext cx="217875" cy="217875"/>
            <a:chOff x="1447449" y="4268259"/>
            <a:chExt cx="217875" cy="217875"/>
          </a:xfrm>
        </p:grpSpPr>
        <p:sp>
          <p:nvSpPr>
            <p:cNvPr id="93" name="Google Shape;93;p2"/>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2"/>
          <p:cNvGrpSpPr/>
          <p:nvPr/>
        </p:nvGrpSpPr>
        <p:grpSpPr>
          <a:xfrm>
            <a:off x="753967" y="3418119"/>
            <a:ext cx="210867" cy="780480"/>
            <a:chOff x="2419167" y="1286206"/>
            <a:chExt cx="210867" cy="780480"/>
          </a:xfrm>
        </p:grpSpPr>
        <p:sp>
          <p:nvSpPr>
            <p:cNvPr id="102" name="Google Shape;102;p2"/>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2"/>
          <p:cNvGrpSpPr/>
          <p:nvPr/>
        </p:nvGrpSpPr>
        <p:grpSpPr>
          <a:xfrm rot="3599956">
            <a:off x="7746309" y="3662008"/>
            <a:ext cx="834408" cy="873392"/>
            <a:chOff x="3153626" y="-2653955"/>
            <a:chExt cx="834426" cy="873411"/>
          </a:xfrm>
        </p:grpSpPr>
        <p:sp>
          <p:nvSpPr>
            <p:cNvPr id="118" name="Google Shape;118;p2"/>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2"/>
          <p:cNvSpPr/>
          <p:nvPr/>
        </p:nvSpPr>
        <p:spPr>
          <a:xfrm>
            <a:off x="7426223" y="4331197"/>
            <a:ext cx="90948" cy="91975"/>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2"/>
          <p:cNvGrpSpPr/>
          <p:nvPr/>
        </p:nvGrpSpPr>
        <p:grpSpPr>
          <a:xfrm>
            <a:off x="8607855" y="2722388"/>
            <a:ext cx="193891" cy="194881"/>
            <a:chOff x="3407917" y="-1400250"/>
            <a:chExt cx="193891" cy="194881"/>
          </a:xfrm>
        </p:grpSpPr>
        <p:sp>
          <p:nvSpPr>
            <p:cNvPr id="127" name="Google Shape;127;p2"/>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2"/>
          <p:cNvGrpSpPr/>
          <p:nvPr/>
        </p:nvGrpSpPr>
        <p:grpSpPr>
          <a:xfrm>
            <a:off x="8197879" y="4195601"/>
            <a:ext cx="670520" cy="673527"/>
            <a:chOff x="1889565" y="-3382437"/>
            <a:chExt cx="670520" cy="673527"/>
          </a:xfrm>
        </p:grpSpPr>
        <p:sp>
          <p:nvSpPr>
            <p:cNvPr id="136" name="Google Shape;136;p2"/>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2"/>
          <p:cNvGrpSpPr/>
          <p:nvPr/>
        </p:nvGrpSpPr>
        <p:grpSpPr>
          <a:xfrm>
            <a:off x="8586876" y="3519044"/>
            <a:ext cx="235841" cy="578619"/>
            <a:chOff x="6219428" y="3871144"/>
            <a:chExt cx="235841" cy="578619"/>
          </a:xfrm>
        </p:grpSpPr>
        <p:sp>
          <p:nvSpPr>
            <p:cNvPr id="142" name="Google Shape;142;p2"/>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2"/>
          <p:cNvGrpSpPr/>
          <p:nvPr/>
        </p:nvGrpSpPr>
        <p:grpSpPr>
          <a:xfrm>
            <a:off x="8316336" y="3248810"/>
            <a:ext cx="228873" cy="290850"/>
            <a:chOff x="2079424" y="521748"/>
            <a:chExt cx="228873" cy="290850"/>
          </a:xfrm>
        </p:grpSpPr>
        <p:sp>
          <p:nvSpPr>
            <p:cNvPr id="146" name="Google Shape;146;p2"/>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2"/>
          <p:cNvGrpSpPr/>
          <p:nvPr/>
        </p:nvGrpSpPr>
        <p:grpSpPr>
          <a:xfrm>
            <a:off x="273284" y="4166690"/>
            <a:ext cx="509674" cy="559624"/>
            <a:chOff x="1693693" y="-2602979"/>
            <a:chExt cx="509674" cy="559624"/>
          </a:xfrm>
        </p:grpSpPr>
        <p:sp>
          <p:nvSpPr>
            <p:cNvPr id="150" name="Google Shape;150;p2"/>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2"/>
          <p:cNvGrpSpPr/>
          <p:nvPr/>
        </p:nvGrpSpPr>
        <p:grpSpPr>
          <a:xfrm>
            <a:off x="1644605" y="3450392"/>
            <a:ext cx="358773" cy="357783"/>
            <a:chOff x="2601030" y="2721166"/>
            <a:chExt cx="358773" cy="357783"/>
          </a:xfrm>
        </p:grpSpPr>
        <p:sp>
          <p:nvSpPr>
            <p:cNvPr id="160" name="Google Shape;160;p2"/>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2"/>
          <p:cNvGrpSpPr/>
          <p:nvPr/>
        </p:nvGrpSpPr>
        <p:grpSpPr>
          <a:xfrm>
            <a:off x="6276280" y="3956242"/>
            <a:ext cx="358773" cy="357783"/>
            <a:chOff x="2601030" y="2721166"/>
            <a:chExt cx="358773" cy="357783"/>
          </a:xfrm>
        </p:grpSpPr>
        <p:sp>
          <p:nvSpPr>
            <p:cNvPr id="169" name="Google Shape;169;p2"/>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2"/>
          <p:cNvGrpSpPr/>
          <p:nvPr/>
        </p:nvGrpSpPr>
        <p:grpSpPr>
          <a:xfrm rot="-5400000">
            <a:off x="7295535" y="4347540"/>
            <a:ext cx="557642" cy="557642"/>
            <a:chOff x="3560335" y="-646412"/>
            <a:chExt cx="557642" cy="557642"/>
          </a:xfrm>
        </p:grpSpPr>
        <p:sp>
          <p:nvSpPr>
            <p:cNvPr id="178" name="Google Shape;178;p2"/>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p2"/>
          <p:cNvSpPr/>
          <p:nvPr/>
        </p:nvSpPr>
        <p:spPr>
          <a:xfrm>
            <a:off x="6859873" y="4765322"/>
            <a:ext cx="90948" cy="91975"/>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482635" y="3583297"/>
            <a:ext cx="90948" cy="91975"/>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2"/>
          <p:cNvGrpSpPr/>
          <p:nvPr/>
        </p:nvGrpSpPr>
        <p:grpSpPr>
          <a:xfrm>
            <a:off x="1665323" y="4746837"/>
            <a:ext cx="128941" cy="128941"/>
            <a:chOff x="794923" y="2795124"/>
            <a:chExt cx="128941" cy="128941"/>
          </a:xfrm>
        </p:grpSpPr>
        <p:sp>
          <p:nvSpPr>
            <p:cNvPr id="190" name="Google Shape;190;p2"/>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2"/>
          <p:cNvGrpSpPr/>
          <p:nvPr/>
        </p:nvGrpSpPr>
        <p:grpSpPr>
          <a:xfrm>
            <a:off x="8683660" y="2030862"/>
            <a:ext cx="128941" cy="128941"/>
            <a:chOff x="794923" y="2795124"/>
            <a:chExt cx="128941" cy="128941"/>
          </a:xfrm>
        </p:grpSpPr>
        <p:sp>
          <p:nvSpPr>
            <p:cNvPr id="193" name="Google Shape;193;p2"/>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2"/>
          <p:cNvGrpSpPr/>
          <p:nvPr/>
        </p:nvGrpSpPr>
        <p:grpSpPr>
          <a:xfrm>
            <a:off x="8023185" y="3618712"/>
            <a:ext cx="128941" cy="128941"/>
            <a:chOff x="794923" y="2795124"/>
            <a:chExt cx="128941" cy="128941"/>
          </a:xfrm>
        </p:grpSpPr>
        <p:sp>
          <p:nvSpPr>
            <p:cNvPr id="196" name="Google Shape;196;p2"/>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2"/>
          <p:cNvGrpSpPr/>
          <p:nvPr/>
        </p:nvGrpSpPr>
        <p:grpSpPr>
          <a:xfrm>
            <a:off x="273285" y="555287"/>
            <a:ext cx="128941" cy="128941"/>
            <a:chOff x="794923" y="2795124"/>
            <a:chExt cx="128941" cy="128941"/>
          </a:xfrm>
        </p:grpSpPr>
        <p:sp>
          <p:nvSpPr>
            <p:cNvPr id="199" name="Google Shape;199;p2"/>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 and title">
  <p:cSld name="CUSTOM_4">
    <p:bg>
      <p:bgPr>
        <a:solidFill>
          <a:schemeClr val="dk2"/>
        </a:solidFill>
        <a:effectLst/>
      </p:bgPr>
    </p:bg>
    <p:spTree>
      <p:nvGrpSpPr>
        <p:cNvPr id="1" name="Shape 875"/>
        <p:cNvGrpSpPr/>
        <p:nvPr/>
      </p:nvGrpSpPr>
      <p:grpSpPr>
        <a:xfrm>
          <a:off x="0" y="0"/>
          <a:ext cx="0" cy="0"/>
          <a:chOff x="0" y="0"/>
          <a:chExt cx="0" cy="0"/>
        </a:xfrm>
      </p:grpSpPr>
      <p:sp>
        <p:nvSpPr>
          <p:cNvPr id="876" name="Google Shape;876;p11"/>
          <p:cNvSpPr txBox="1">
            <a:spLocks noGrp="1"/>
          </p:cNvSpPr>
          <p:nvPr>
            <p:ph type="title"/>
          </p:nvPr>
        </p:nvSpPr>
        <p:spPr>
          <a:xfrm rot="122813">
            <a:off x="2994340" y="1933203"/>
            <a:ext cx="2494592" cy="1859693"/>
          </a:xfrm>
          <a:prstGeom prst="rect">
            <a:avLst/>
          </a:prstGeom>
        </p:spPr>
        <p:txBody>
          <a:bodyPr spcFirstLastPara="1" wrap="square" lIns="91425" tIns="91425" rIns="91425" bIns="91425" anchor="ctr" anchorCtr="0">
            <a:noAutofit/>
          </a:bodyPr>
          <a:lstStyle>
            <a:lvl1pPr lvl="0" algn="r">
              <a:lnSpc>
                <a:spcPct val="90000"/>
              </a:lnSpc>
              <a:spcBef>
                <a:spcPts val="0"/>
              </a:spcBef>
              <a:spcAft>
                <a:spcPts val="0"/>
              </a:spcAft>
              <a:buClr>
                <a:schemeClr val="lt1"/>
              </a:buClr>
              <a:buSzPts val="3300"/>
              <a:buFont typeface="Montserrat"/>
              <a:buNone/>
              <a:defRPr sz="3000">
                <a:solidFill>
                  <a:schemeClr val="accent2"/>
                </a:solidFill>
              </a:defRPr>
            </a:lvl1pPr>
            <a:lvl2pPr lvl="1"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2pPr>
            <a:lvl3pPr lvl="2"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3pPr>
            <a:lvl4pPr lvl="3"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4pPr>
            <a:lvl5pPr lvl="4"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5pPr>
            <a:lvl6pPr lvl="5"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6pPr>
            <a:lvl7pPr lvl="6"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7pPr>
            <a:lvl8pPr lvl="7"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8pPr>
            <a:lvl9pPr lvl="8"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9pPr>
          </a:lstStyle>
          <a:p>
            <a:endParaRPr/>
          </a:p>
        </p:txBody>
      </p:sp>
      <p:grpSp>
        <p:nvGrpSpPr>
          <p:cNvPr id="877" name="Google Shape;877;p11"/>
          <p:cNvGrpSpPr/>
          <p:nvPr/>
        </p:nvGrpSpPr>
        <p:grpSpPr>
          <a:xfrm flipH="1">
            <a:off x="8488193" y="4235172"/>
            <a:ext cx="393370" cy="344419"/>
            <a:chOff x="299281" y="2848081"/>
            <a:chExt cx="457673" cy="400720"/>
          </a:xfrm>
        </p:grpSpPr>
        <p:sp>
          <p:nvSpPr>
            <p:cNvPr id="878" name="Google Shape;878;p11"/>
            <p:cNvSpPr/>
            <p:nvPr/>
          </p:nvSpPr>
          <p:spPr>
            <a:xfrm>
              <a:off x="299281" y="2848081"/>
              <a:ext cx="457673" cy="400720"/>
            </a:xfrm>
            <a:custGeom>
              <a:avLst/>
              <a:gdLst/>
              <a:ahLst/>
              <a:cxnLst/>
              <a:rect l="l" t="t" r="r" b="b"/>
              <a:pathLst>
                <a:path w="12480" h="10927" fill="none" extrusionOk="0">
                  <a:moveTo>
                    <a:pt x="3106" y="10927"/>
                  </a:moveTo>
                  <a:lnTo>
                    <a:pt x="0" y="5586"/>
                  </a:lnTo>
                  <a:lnTo>
                    <a:pt x="3106" y="109"/>
                  </a:lnTo>
                  <a:lnTo>
                    <a:pt x="9346" y="1"/>
                  </a:lnTo>
                  <a:lnTo>
                    <a:pt x="12480" y="5368"/>
                  </a:lnTo>
                  <a:lnTo>
                    <a:pt x="9346" y="10818"/>
                  </a:ln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1"/>
            <p:cNvSpPr/>
            <p:nvPr/>
          </p:nvSpPr>
          <p:spPr>
            <a:xfrm>
              <a:off x="388214" y="2929019"/>
              <a:ext cx="278821" cy="241855"/>
            </a:xfrm>
            <a:custGeom>
              <a:avLst/>
              <a:gdLst/>
              <a:ahLst/>
              <a:cxnLst/>
              <a:rect l="l" t="t" r="r" b="b"/>
              <a:pathLst>
                <a:path w="7603" h="6595" fill="none" extrusionOk="0">
                  <a:moveTo>
                    <a:pt x="7602" y="3189"/>
                  </a:moveTo>
                  <a:lnTo>
                    <a:pt x="5722" y="6513"/>
                  </a:lnTo>
                  <a:lnTo>
                    <a:pt x="1908" y="6595"/>
                  </a:lnTo>
                  <a:lnTo>
                    <a:pt x="0" y="3325"/>
                  </a:lnTo>
                  <a:lnTo>
                    <a:pt x="1908"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 name="Google Shape;880;p11"/>
          <p:cNvGrpSpPr/>
          <p:nvPr/>
        </p:nvGrpSpPr>
        <p:grpSpPr>
          <a:xfrm flipH="1">
            <a:off x="8758877" y="3942228"/>
            <a:ext cx="110824" cy="110824"/>
            <a:chOff x="794923" y="2795124"/>
            <a:chExt cx="128941" cy="128941"/>
          </a:xfrm>
        </p:grpSpPr>
        <p:sp>
          <p:nvSpPr>
            <p:cNvPr id="881" name="Google Shape;881;p11"/>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1"/>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 name="Google Shape;883;p11"/>
          <p:cNvGrpSpPr/>
          <p:nvPr/>
        </p:nvGrpSpPr>
        <p:grpSpPr>
          <a:xfrm flipH="1">
            <a:off x="7768006" y="4071773"/>
            <a:ext cx="645057" cy="788475"/>
            <a:chOff x="794919" y="4014442"/>
            <a:chExt cx="750503" cy="917365"/>
          </a:xfrm>
        </p:grpSpPr>
        <p:sp>
          <p:nvSpPr>
            <p:cNvPr id="884" name="Google Shape;884;p11"/>
            <p:cNvSpPr/>
            <p:nvPr/>
          </p:nvSpPr>
          <p:spPr>
            <a:xfrm>
              <a:off x="794919" y="4098387"/>
              <a:ext cx="750503" cy="833419"/>
            </a:xfrm>
            <a:custGeom>
              <a:avLst/>
              <a:gdLst/>
              <a:ahLst/>
              <a:cxnLst/>
              <a:rect l="l" t="t" r="r" b="b"/>
              <a:pathLst>
                <a:path w="20465" h="22726" fill="none" extrusionOk="0">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1"/>
            <p:cNvSpPr/>
            <p:nvPr/>
          </p:nvSpPr>
          <p:spPr>
            <a:xfrm>
              <a:off x="967797" y="4578039"/>
              <a:ext cx="404754" cy="7041"/>
            </a:xfrm>
            <a:custGeom>
              <a:avLst/>
              <a:gdLst/>
              <a:ahLst/>
              <a:cxnLst/>
              <a:rect l="l" t="t" r="r" b="b"/>
              <a:pathLst>
                <a:path w="11037" h="192" fill="none" extrusionOk="0">
                  <a:moveTo>
                    <a:pt x="1" y="192"/>
                  </a:moveTo>
                  <a:lnTo>
                    <a:pt x="11036"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1"/>
            <p:cNvSpPr/>
            <p:nvPr/>
          </p:nvSpPr>
          <p:spPr>
            <a:xfrm>
              <a:off x="1033773" y="4014442"/>
              <a:ext cx="272807" cy="76976"/>
            </a:xfrm>
            <a:custGeom>
              <a:avLst/>
              <a:gdLst/>
              <a:ahLst/>
              <a:cxnLst/>
              <a:rect l="l" t="t" r="r" b="b"/>
              <a:pathLst>
                <a:path w="7439" h="2099" fill="none" extrusionOk="0">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 name="Google Shape;887;p11"/>
          <p:cNvGrpSpPr/>
          <p:nvPr/>
        </p:nvGrpSpPr>
        <p:grpSpPr>
          <a:xfrm flipH="1">
            <a:off x="8309643" y="3582268"/>
            <a:ext cx="181240" cy="670823"/>
            <a:chOff x="2419167" y="1286206"/>
            <a:chExt cx="210867" cy="780480"/>
          </a:xfrm>
        </p:grpSpPr>
        <p:sp>
          <p:nvSpPr>
            <p:cNvPr id="888" name="Google Shape;888;p11"/>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1"/>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1"/>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1"/>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1"/>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1"/>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1"/>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1"/>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1"/>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1"/>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1"/>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1"/>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1"/>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1"/>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1"/>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3" name="Google Shape;903;p11"/>
          <p:cNvSpPr/>
          <p:nvPr/>
        </p:nvSpPr>
        <p:spPr>
          <a:xfrm flipH="1">
            <a:off x="8645758" y="3267141"/>
            <a:ext cx="78176" cy="79058"/>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4" name="Google Shape;904;p11"/>
          <p:cNvGrpSpPr/>
          <p:nvPr/>
        </p:nvGrpSpPr>
        <p:grpSpPr>
          <a:xfrm flipH="1">
            <a:off x="7545149" y="4724289"/>
            <a:ext cx="110824" cy="110824"/>
            <a:chOff x="794923" y="2795124"/>
            <a:chExt cx="128941" cy="128941"/>
          </a:xfrm>
        </p:grpSpPr>
        <p:sp>
          <p:nvSpPr>
            <p:cNvPr id="905" name="Google Shape;905;p11"/>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1"/>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 name="Google Shape;907;p11"/>
          <p:cNvGrpSpPr/>
          <p:nvPr/>
        </p:nvGrpSpPr>
        <p:grpSpPr>
          <a:xfrm flipH="1">
            <a:off x="8636973" y="3556764"/>
            <a:ext cx="187263" cy="187264"/>
            <a:chOff x="1447449" y="4268259"/>
            <a:chExt cx="217875" cy="217875"/>
          </a:xfrm>
        </p:grpSpPr>
        <p:sp>
          <p:nvSpPr>
            <p:cNvPr id="908" name="Google Shape;908;p11"/>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1"/>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1"/>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1"/>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1"/>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1"/>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1"/>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1"/>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 name="Google Shape;916;p11"/>
          <p:cNvGrpSpPr/>
          <p:nvPr/>
        </p:nvGrpSpPr>
        <p:grpSpPr>
          <a:xfrm>
            <a:off x="8276589" y="385746"/>
            <a:ext cx="308365" cy="307514"/>
            <a:chOff x="2601030" y="2721166"/>
            <a:chExt cx="358773" cy="357783"/>
          </a:xfrm>
        </p:grpSpPr>
        <p:sp>
          <p:nvSpPr>
            <p:cNvPr id="917" name="Google Shape;917;p11"/>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1"/>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1"/>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1"/>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1"/>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1"/>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1"/>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1"/>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5" name="Google Shape;925;p11"/>
          <p:cNvGrpSpPr/>
          <p:nvPr/>
        </p:nvGrpSpPr>
        <p:grpSpPr>
          <a:xfrm>
            <a:off x="353077" y="383180"/>
            <a:ext cx="545422" cy="666492"/>
            <a:chOff x="2859835" y="2776139"/>
            <a:chExt cx="634581" cy="775442"/>
          </a:xfrm>
        </p:grpSpPr>
        <p:sp>
          <p:nvSpPr>
            <p:cNvPr id="926" name="Google Shape;926;p11"/>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1"/>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1"/>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11"/>
          <p:cNvSpPr/>
          <p:nvPr/>
        </p:nvSpPr>
        <p:spPr>
          <a:xfrm>
            <a:off x="1528132" y="248511"/>
            <a:ext cx="134641" cy="134662"/>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lt1"/>
            </a:solidFill>
            <a:prstDash val="solid"/>
            <a:miter lim="31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0" name="Google Shape;930;p11"/>
          <p:cNvGrpSpPr/>
          <p:nvPr/>
        </p:nvGrpSpPr>
        <p:grpSpPr>
          <a:xfrm rot="10800000">
            <a:off x="295877" y="1200225"/>
            <a:ext cx="606382" cy="616689"/>
            <a:chOff x="3027518" y="-1395725"/>
            <a:chExt cx="705506" cy="717497"/>
          </a:xfrm>
        </p:grpSpPr>
        <p:sp>
          <p:nvSpPr>
            <p:cNvPr id="931" name="Google Shape;931;p11"/>
            <p:cNvSpPr/>
            <p:nvPr/>
          </p:nvSpPr>
          <p:spPr>
            <a:xfrm>
              <a:off x="3027518" y="-1395725"/>
              <a:ext cx="705506" cy="717497"/>
            </a:xfrm>
            <a:custGeom>
              <a:avLst/>
              <a:gdLst/>
              <a:ahLst/>
              <a:cxnLst/>
              <a:rect l="l" t="t" r="r" b="b"/>
              <a:pathLst>
                <a:path w="19238" h="19565" fill="none" extrusionOk="0">
                  <a:moveTo>
                    <a:pt x="19237" y="0"/>
                  </a:moveTo>
                  <a:lnTo>
                    <a:pt x="19237" y="19237"/>
                  </a:lnTo>
                  <a:lnTo>
                    <a:pt x="0" y="19564"/>
                  </a:ln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1"/>
            <p:cNvSpPr/>
            <p:nvPr/>
          </p:nvSpPr>
          <p:spPr>
            <a:xfrm>
              <a:off x="3298315" y="-1144915"/>
              <a:ext cx="339771" cy="345785"/>
            </a:xfrm>
            <a:custGeom>
              <a:avLst/>
              <a:gdLst/>
              <a:ahLst/>
              <a:cxnLst/>
              <a:rect l="l" t="t" r="r" b="b"/>
              <a:pathLst>
                <a:path w="9265" h="9429" fill="none" extrusionOk="0">
                  <a:moveTo>
                    <a:pt x="9265" y="1"/>
                  </a:moveTo>
                  <a:lnTo>
                    <a:pt x="9265" y="9265"/>
                  </a:lnTo>
                  <a:lnTo>
                    <a:pt x="1" y="9428"/>
                  </a:ln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1"/>
            <p:cNvSpPr/>
            <p:nvPr/>
          </p:nvSpPr>
          <p:spPr>
            <a:xfrm>
              <a:off x="3182390" y="-740223"/>
              <a:ext cx="37" cy="55999"/>
            </a:xfrm>
            <a:custGeom>
              <a:avLst/>
              <a:gdLst/>
              <a:ahLst/>
              <a:cxnLst/>
              <a:rect l="l" t="t" r="r" b="b"/>
              <a:pathLst>
                <a:path w="1" h="1527" fill="none" extrusionOk="0">
                  <a:moveTo>
                    <a:pt x="1" y="1527"/>
                  </a:moveTo>
                  <a:lnTo>
                    <a:pt x="1"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1"/>
            <p:cNvSpPr/>
            <p:nvPr/>
          </p:nvSpPr>
          <p:spPr>
            <a:xfrm>
              <a:off x="3260358" y="-741214"/>
              <a:ext cx="37" cy="55009"/>
            </a:xfrm>
            <a:custGeom>
              <a:avLst/>
              <a:gdLst/>
              <a:ahLst/>
              <a:cxnLst/>
              <a:rect l="l" t="t" r="r" b="b"/>
              <a:pathLst>
                <a:path w="1" h="1500" fill="none" extrusionOk="0">
                  <a:moveTo>
                    <a:pt x="0" y="1499"/>
                  </a:moveTo>
                  <a:lnTo>
                    <a:pt x="0"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1"/>
            <p:cNvSpPr/>
            <p:nvPr/>
          </p:nvSpPr>
          <p:spPr>
            <a:xfrm>
              <a:off x="3339279" y="-742204"/>
              <a:ext cx="37" cy="55009"/>
            </a:xfrm>
            <a:custGeom>
              <a:avLst/>
              <a:gdLst/>
              <a:ahLst/>
              <a:cxnLst/>
              <a:rect l="l" t="t" r="r" b="b"/>
              <a:pathLst>
                <a:path w="1" h="1500" fill="none" extrusionOk="0">
                  <a:moveTo>
                    <a:pt x="1" y="1499"/>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1"/>
            <p:cNvSpPr/>
            <p:nvPr/>
          </p:nvSpPr>
          <p:spPr>
            <a:xfrm>
              <a:off x="3417247" y="-744221"/>
              <a:ext cx="37" cy="55999"/>
            </a:xfrm>
            <a:custGeom>
              <a:avLst/>
              <a:gdLst/>
              <a:ahLst/>
              <a:cxnLst/>
              <a:rect l="l" t="t" r="r" b="b"/>
              <a:pathLst>
                <a:path w="1" h="1527" fill="none" extrusionOk="0">
                  <a:moveTo>
                    <a:pt x="0" y="1527"/>
                  </a:moveTo>
                  <a:lnTo>
                    <a:pt x="0"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1"/>
            <p:cNvSpPr/>
            <p:nvPr/>
          </p:nvSpPr>
          <p:spPr>
            <a:xfrm>
              <a:off x="3496168" y="-745211"/>
              <a:ext cx="37" cy="55009"/>
            </a:xfrm>
            <a:custGeom>
              <a:avLst/>
              <a:gdLst/>
              <a:ahLst/>
              <a:cxnLst/>
              <a:rect l="l" t="t" r="r" b="b"/>
              <a:pathLst>
                <a:path w="1" h="1500" fill="none" extrusionOk="0">
                  <a:moveTo>
                    <a:pt x="1" y="1499"/>
                  </a:moveTo>
                  <a:lnTo>
                    <a:pt x="1"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1"/>
            <p:cNvSpPr/>
            <p:nvPr/>
          </p:nvSpPr>
          <p:spPr>
            <a:xfrm>
              <a:off x="3574099" y="-747191"/>
              <a:ext cx="37" cy="55999"/>
            </a:xfrm>
            <a:custGeom>
              <a:avLst/>
              <a:gdLst/>
              <a:ahLst/>
              <a:cxnLst/>
              <a:rect l="l" t="t" r="r" b="b"/>
              <a:pathLst>
                <a:path w="1" h="1527" fill="none" extrusionOk="0">
                  <a:moveTo>
                    <a:pt x="1" y="1526"/>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1"/>
            <p:cNvSpPr/>
            <p:nvPr/>
          </p:nvSpPr>
          <p:spPr>
            <a:xfrm>
              <a:off x="3653057" y="-748181"/>
              <a:ext cx="37" cy="55962"/>
            </a:xfrm>
            <a:custGeom>
              <a:avLst/>
              <a:gdLst/>
              <a:ahLst/>
              <a:cxnLst/>
              <a:rect l="l" t="t" r="r" b="b"/>
              <a:pathLst>
                <a:path w="1" h="1526" fill="none" extrusionOk="0">
                  <a:moveTo>
                    <a:pt x="1" y="1526"/>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11"/>
          <p:cNvGrpSpPr/>
          <p:nvPr/>
        </p:nvGrpSpPr>
        <p:grpSpPr>
          <a:xfrm>
            <a:off x="852522" y="261574"/>
            <a:ext cx="576312" cy="578897"/>
            <a:chOff x="1889565" y="-3382437"/>
            <a:chExt cx="670520" cy="673527"/>
          </a:xfrm>
        </p:grpSpPr>
        <p:sp>
          <p:nvSpPr>
            <p:cNvPr id="941" name="Google Shape;941;p11"/>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1"/>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1"/>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1"/>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1"/>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 name="Google Shape;946;p11"/>
          <p:cNvGrpSpPr/>
          <p:nvPr/>
        </p:nvGrpSpPr>
        <p:grpSpPr>
          <a:xfrm flipH="1">
            <a:off x="285949" y="439639"/>
            <a:ext cx="110824" cy="110824"/>
            <a:chOff x="794923" y="2795124"/>
            <a:chExt cx="128941" cy="128941"/>
          </a:xfrm>
        </p:grpSpPr>
        <p:sp>
          <p:nvSpPr>
            <p:cNvPr id="947" name="Google Shape;947;p11"/>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1"/>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11"/>
          <p:cNvGrpSpPr/>
          <p:nvPr/>
        </p:nvGrpSpPr>
        <p:grpSpPr>
          <a:xfrm>
            <a:off x="619592" y="4514939"/>
            <a:ext cx="187263" cy="187264"/>
            <a:chOff x="1447449" y="4268259"/>
            <a:chExt cx="217875" cy="217875"/>
          </a:xfrm>
        </p:grpSpPr>
        <p:sp>
          <p:nvSpPr>
            <p:cNvPr id="950" name="Google Shape;950;p11"/>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1"/>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1"/>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1"/>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1"/>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1"/>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1"/>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1"/>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8" name="Google Shape;958;p11"/>
          <p:cNvSpPr/>
          <p:nvPr/>
        </p:nvSpPr>
        <p:spPr>
          <a:xfrm>
            <a:off x="0" y="0"/>
            <a:ext cx="9170139" cy="5143313"/>
          </a:xfrm>
          <a:custGeom>
            <a:avLst/>
            <a:gdLst/>
            <a:ahLst/>
            <a:cxnLst/>
            <a:rect l="l" t="t" r="r" b="b"/>
            <a:pathLst>
              <a:path w="285474" h="160578" extrusionOk="0">
                <a:moveTo>
                  <a:pt x="275741" y="5353"/>
                </a:moveTo>
                <a:cubicBezTo>
                  <a:pt x="275741" y="8359"/>
                  <a:pt x="278158" y="10803"/>
                  <a:pt x="281138" y="10803"/>
                </a:cubicBezTo>
                <a:lnTo>
                  <a:pt x="281138" y="149775"/>
                </a:lnTo>
                <a:cubicBezTo>
                  <a:pt x="278158" y="149775"/>
                  <a:pt x="275741" y="152219"/>
                  <a:pt x="275741" y="155225"/>
                </a:cubicBezTo>
                <a:lnTo>
                  <a:pt x="9733" y="155225"/>
                </a:lnTo>
                <a:cubicBezTo>
                  <a:pt x="9733" y="152219"/>
                  <a:pt x="7315" y="149775"/>
                  <a:pt x="4336" y="149775"/>
                </a:cubicBezTo>
                <a:lnTo>
                  <a:pt x="4336" y="10803"/>
                </a:lnTo>
                <a:cubicBezTo>
                  <a:pt x="7315" y="10803"/>
                  <a:pt x="9733" y="8359"/>
                  <a:pt x="9733" y="5353"/>
                </a:cubicBezTo>
                <a:close/>
                <a:moveTo>
                  <a:pt x="0" y="0"/>
                </a:moveTo>
                <a:lnTo>
                  <a:pt x="0" y="160578"/>
                </a:lnTo>
                <a:lnTo>
                  <a:pt x="285473" y="160578"/>
                </a:lnTo>
                <a:lnTo>
                  <a:pt x="2854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959"/>
        <p:cNvGrpSpPr/>
        <p:nvPr/>
      </p:nvGrpSpPr>
      <p:grpSpPr>
        <a:xfrm>
          <a:off x="0" y="0"/>
          <a:ext cx="0" cy="0"/>
          <a:chOff x="0" y="0"/>
          <a:chExt cx="0" cy="0"/>
        </a:xfrm>
      </p:grpSpPr>
      <p:sp>
        <p:nvSpPr>
          <p:cNvPr id="960" name="Google Shape;960;p12"/>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2"/>
          <p:cNvSpPr txBox="1">
            <a:spLocks noGrp="1"/>
          </p:cNvSpPr>
          <p:nvPr>
            <p:ph type="title"/>
          </p:nvPr>
        </p:nvSpPr>
        <p:spPr>
          <a:xfrm>
            <a:off x="1268550" y="539500"/>
            <a:ext cx="6606900" cy="50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000">
                <a:solidFill>
                  <a:schemeClr val="accent2"/>
                </a:solidFill>
                <a:latin typeface="Montserrat ExtraBold"/>
                <a:ea typeface="Montserrat ExtraBold"/>
                <a:cs typeface="Montserrat ExtraBold"/>
                <a:sym typeface="Montserrat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2" name="Google Shape;962;p12"/>
          <p:cNvSpPr txBox="1">
            <a:spLocks noGrp="1"/>
          </p:cNvSpPr>
          <p:nvPr>
            <p:ph type="subTitle" idx="1"/>
          </p:nvPr>
        </p:nvSpPr>
        <p:spPr>
          <a:xfrm>
            <a:off x="955775" y="2832131"/>
            <a:ext cx="1843500" cy="816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lt1"/>
                </a:solidFill>
                <a:latin typeface="Nunito"/>
                <a:ea typeface="Nunito"/>
                <a:cs typeface="Nunito"/>
                <a:sym typeface="Nunito"/>
              </a:defRPr>
            </a:lvl1pPr>
            <a:lvl2pPr lvl="1" algn="ctr">
              <a:spcBef>
                <a:spcPts val="0"/>
              </a:spcBef>
              <a:spcAft>
                <a:spcPts val="0"/>
              </a:spcAft>
              <a:buSzPts val="1400"/>
              <a:buNone/>
              <a:defRPr sz="1400"/>
            </a:lvl2pPr>
            <a:lvl3pPr lvl="2" algn="ctr">
              <a:spcBef>
                <a:spcPts val="1600"/>
              </a:spcBef>
              <a:spcAft>
                <a:spcPts val="0"/>
              </a:spcAft>
              <a:buSzPts val="1400"/>
              <a:buNone/>
              <a:defRPr sz="1400"/>
            </a:lvl3pPr>
            <a:lvl4pPr lvl="3" algn="ctr">
              <a:spcBef>
                <a:spcPts val="1600"/>
              </a:spcBef>
              <a:spcAft>
                <a:spcPts val="0"/>
              </a:spcAft>
              <a:buSzPts val="1400"/>
              <a:buNone/>
              <a:defRPr sz="1400"/>
            </a:lvl4pPr>
            <a:lvl5pPr lvl="4" algn="ctr">
              <a:spcBef>
                <a:spcPts val="1600"/>
              </a:spcBef>
              <a:spcAft>
                <a:spcPts val="0"/>
              </a:spcAft>
              <a:buSzPts val="1400"/>
              <a:buNone/>
              <a:defRPr sz="1400"/>
            </a:lvl5pPr>
            <a:lvl6pPr lvl="5" algn="ctr">
              <a:spcBef>
                <a:spcPts val="1600"/>
              </a:spcBef>
              <a:spcAft>
                <a:spcPts val="0"/>
              </a:spcAft>
              <a:buSzPts val="1400"/>
              <a:buNone/>
              <a:defRPr sz="1400"/>
            </a:lvl6pPr>
            <a:lvl7pPr lvl="6" algn="ctr">
              <a:spcBef>
                <a:spcPts val="1600"/>
              </a:spcBef>
              <a:spcAft>
                <a:spcPts val="0"/>
              </a:spcAft>
              <a:buSzPts val="1400"/>
              <a:buNone/>
              <a:defRPr sz="1400"/>
            </a:lvl7pPr>
            <a:lvl8pPr lvl="7" algn="ctr">
              <a:spcBef>
                <a:spcPts val="1600"/>
              </a:spcBef>
              <a:spcAft>
                <a:spcPts val="0"/>
              </a:spcAft>
              <a:buSzPts val="1400"/>
              <a:buNone/>
              <a:defRPr sz="1400"/>
            </a:lvl8pPr>
            <a:lvl9pPr lvl="8" algn="ctr">
              <a:spcBef>
                <a:spcPts val="1600"/>
              </a:spcBef>
              <a:spcAft>
                <a:spcPts val="1600"/>
              </a:spcAft>
              <a:buSzPts val="1400"/>
              <a:buNone/>
              <a:defRPr sz="1400"/>
            </a:lvl9pPr>
          </a:lstStyle>
          <a:p>
            <a:endParaRPr/>
          </a:p>
        </p:txBody>
      </p:sp>
      <p:sp>
        <p:nvSpPr>
          <p:cNvPr id="963" name="Google Shape;963;p12"/>
          <p:cNvSpPr txBox="1">
            <a:spLocks noGrp="1"/>
          </p:cNvSpPr>
          <p:nvPr>
            <p:ph type="subTitle" idx="2"/>
          </p:nvPr>
        </p:nvSpPr>
        <p:spPr>
          <a:xfrm>
            <a:off x="955775" y="2494525"/>
            <a:ext cx="1843500" cy="28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Nunito"/>
              <a:buNone/>
              <a:defRPr sz="1600" b="1">
                <a:solidFill>
                  <a:schemeClr val="lt1"/>
                </a:solidFill>
                <a:latin typeface="Nunito"/>
                <a:ea typeface="Nunito"/>
                <a:cs typeface="Nunito"/>
                <a:sym typeface="Nunito"/>
              </a:defRPr>
            </a:lvl1pPr>
            <a:lvl2pPr lvl="1" algn="ctr" rtl="0">
              <a:spcBef>
                <a:spcPts val="0"/>
              </a:spcBef>
              <a:spcAft>
                <a:spcPts val="0"/>
              </a:spcAft>
              <a:buSzPts val="1400"/>
              <a:buFont typeface="Nunito"/>
              <a:buNone/>
              <a:defRPr sz="1400" b="1">
                <a:latin typeface="Nunito"/>
                <a:ea typeface="Nunito"/>
                <a:cs typeface="Nunito"/>
                <a:sym typeface="Nunito"/>
              </a:defRPr>
            </a:lvl2pPr>
            <a:lvl3pPr lvl="2" algn="ctr" rtl="0">
              <a:spcBef>
                <a:spcPts val="1600"/>
              </a:spcBef>
              <a:spcAft>
                <a:spcPts val="0"/>
              </a:spcAft>
              <a:buSzPts val="1400"/>
              <a:buFont typeface="Nunito"/>
              <a:buNone/>
              <a:defRPr sz="1400" b="1">
                <a:latin typeface="Nunito"/>
                <a:ea typeface="Nunito"/>
                <a:cs typeface="Nunito"/>
                <a:sym typeface="Nunito"/>
              </a:defRPr>
            </a:lvl3pPr>
            <a:lvl4pPr lvl="3" algn="ctr" rtl="0">
              <a:spcBef>
                <a:spcPts val="1600"/>
              </a:spcBef>
              <a:spcAft>
                <a:spcPts val="0"/>
              </a:spcAft>
              <a:buSzPts val="1400"/>
              <a:buFont typeface="Nunito"/>
              <a:buNone/>
              <a:defRPr sz="1400" b="1">
                <a:latin typeface="Nunito"/>
                <a:ea typeface="Nunito"/>
                <a:cs typeface="Nunito"/>
                <a:sym typeface="Nunito"/>
              </a:defRPr>
            </a:lvl4pPr>
            <a:lvl5pPr lvl="4" algn="ctr" rtl="0">
              <a:spcBef>
                <a:spcPts val="1600"/>
              </a:spcBef>
              <a:spcAft>
                <a:spcPts val="0"/>
              </a:spcAft>
              <a:buSzPts val="1400"/>
              <a:buFont typeface="Nunito"/>
              <a:buNone/>
              <a:defRPr sz="1400" b="1">
                <a:latin typeface="Nunito"/>
                <a:ea typeface="Nunito"/>
                <a:cs typeface="Nunito"/>
                <a:sym typeface="Nunito"/>
              </a:defRPr>
            </a:lvl5pPr>
            <a:lvl6pPr lvl="5" algn="ctr" rtl="0">
              <a:spcBef>
                <a:spcPts val="1600"/>
              </a:spcBef>
              <a:spcAft>
                <a:spcPts val="0"/>
              </a:spcAft>
              <a:buSzPts val="1400"/>
              <a:buFont typeface="Nunito"/>
              <a:buNone/>
              <a:defRPr sz="1400" b="1">
                <a:latin typeface="Nunito"/>
                <a:ea typeface="Nunito"/>
                <a:cs typeface="Nunito"/>
                <a:sym typeface="Nunito"/>
              </a:defRPr>
            </a:lvl6pPr>
            <a:lvl7pPr lvl="6" algn="ctr" rtl="0">
              <a:spcBef>
                <a:spcPts val="1600"/>
              </a:spcBef>
              <a:spcAft>
                <a:spcPts val="0"/>
              </a:spcAft>
              <a:buSzPts val="1400"/>
              <a:buFont typeface="Nunito"/>
              <a:buNone/>
              <a:defRPr sz="1400" b="1">
                <a:latin typeface="Nunito"/>
                <a:ea typeface="Nunito"/>
                <a:cs typeface="Nunito"/>
                <a:sym typeface="Nunito"/>
              </a:defRPr>
            </a:lvl7pPr>
            <a:lvl8pPr lvl="7" algn="ctr" rtl="0">
              <a:spcBef>
                <a:spcPts val="1600"/>
              </a:spcBef>
              <a:spcAft>
                <a:spcPts val="0"/>
              </a:spcAft>
              <a:buSzPts val="1400"/>
              <a:buFont typeface="Nunito"/>
              <a:buNone/>
              <a:defRPr sz="1400" b="1">
                <a:latin typeface="Nunito"/>
                <a:ea typeface="Nunito"/>
                <a:cs typeface="Nunito"/>
                <a:sym typeface="Nunito"/>
              </a:defRPr>
            </a:lvl8pPr>
            <a:lvl9pPr lvl="8" algn="ctr" rtl="0">
              <a:spcBef>
                <a:spcPts val="1600"/>
              </a:spcBef>
              <a:spcAft>
                <a:spcPts val="1600"/>
              </a:spcAft>
              <a:buSzPts val="1400"/>
              <a:buFont typeface="Nunito"/>
              <a:buNone/>
              <a:defRPr sz="1400" b="1">
                <a:latin typeface="Nunito"/>
                <a:ea typeface="Nunito"/>
                <a:cs typeface="Nunito"/>
                <a:sym typeface="Nunito"/>
              </a:defRPr>
            </a:lvl9pPr>
          </a:lstStyle>
          <a:p>
            <a:endParaRPr/>
          </a:p>
        </p:txBody>
      </p:sp>
      <p:sp>
        <p:nvSpPr>
          <p:cNvPr id="964" name="Google Shape;964;p12"/>
          <p:cNvSpPr txBox="1">
            <a:spLocks noGrp="1"/>
          </p:cNvSpPr>
          <p:nvPr>
            <p:ph type="subTitle" idx="3"/>
          </p:nvPr>
        </p:nvSpPr>
        <p:spPr>
          <a:xfrm>
            <a:off x="3650250" y="2832131"/>
            <a:ext cx="1843500" cy="816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lt1"/>
                </a:solidFill>
                <a:latin typeface="Nunito"/>
                <a:ea typeface="Nunito"/>
                <a:cs typeface="Nunito"/>
                <a:sym typeface="Nunito"/>
              </a:defRPr>
            </a:lvl1pPr>
            <a:lvl2pPr lvl="1" algn="ctr" rtl="0">
              <a:spcBef>
                <a:spcPts val="0"/>
              </a:spcBef>
              <a:spcAft>
                <a:spcPts val="0"/>
              </a:spcAft>
              <a:buSzPts val="1400"/>
              <a:buNone/>
              <a:defRPr sz="1400"/>
            </a:lvl2pPr>
            <a:lvl3pPr lvl="2" algn="ctr" rtl="0">
              <a:spcBef>
                <a:spcPts val="1600"/>
              </a:spcBef>
              <a:spcAft>
                <a:spcPts val="0"/>
              </a:spcAft>
              <a:buSzPts val="1400"/>
              <a:buNone/>
              <a:defRPr sz="1400"/>
            </a:lvl3pPr>
            <a:lvl4pPr lvl="3" algn="ctr" rtl="0">
              <a:spcBef>
                <a:spcPts val="1600"/>
              </a:spcBef>
              <a:spcAft>
                <a:spcPts val="0"/>
              </a:spcAft>
              <a:buSzPts val="1400"/>
              <a:buNone/>
              <a:defRPr sz="1400"/>
            </a:lvl4pPr>
            <a:lvl5pPr lvl="4" algn="ctr" rtl="0">
              <a:spcBef>
                <a:spcPts val="1600"/>
              </a:spcBef>
              <a:spcAft>
                <a:spcPts val="0"/>
              </a:spcAft>
              <a:buSzPts val="1400"/>
              <a:buNone/>
              <a:defRPr sz="1400"/>
            </a:lvl5pPr>
            <a:lvl6pPr lvl="5" algn="ctr" rtl="0">
              <a:spcBef>
                <a:spcPts val="1600"/>
              </a:spcBef>
              <a:spcAft>
                <a:spcPts val="0"/>
              </a:spcAft>
              <a:buSzPts val="1400"/>
              <a:buNone/>
              <a:defRPr sz="1400"/>
            </a:lvl6pPr>
            <a:lvl7pPr lvl="6" algn="ctr" rtl="0">
              <a:spcBef>
                <a:spcPts val="1600"/>
              </a:spcBef>
              <a:spcAft>
                <a:spcPts val="0"/>
              </a:spcAft>
              <a:buSzPts val="1400"/>
              <a:buNone/>
              <a:defRPr sz="1400"/>
            </a:lvl7pPr>
            <a:lvl8pPr lvl="7" algn="ctr" rtl="0">
              <a:spcBef>
                <a:spcPts val="1600"/>
              </a:spcBef>
              <a:spcAft>
                <a:spcPts val="0"/>
              </a:spcAft>
              <a:buSzPts val="1400"/>
              <a:buNone/>
              <a:defRPr sz="1400"/>
            </a:lvl8pPr>
            <a:lvl9pPr lvl="8" algn="ctr" rtl="0">
              <a:spcBef>
                <a:spcPts val="1600"/>
              </a:spcBef>
              <a:spcAft>
                <a:spcPts val="1600"/>
              </a:spcAft>
              <a:buSzPts val="1400"/>
              <a:buNone/>
              <a:defRPr sz="1400"/>
            </a:lvl9pPr>
          </a:lstStyle>
          <a:p>
            <a:endParaRPr/>
          </a:p>
        </p:txBody>
      </p:sp>
      <p:sp>
        <p:nvSpPr>
          <p:cNvPr id="965" name="Google Shape;965;p12"/>
          <p:cNvSpPr txBox="1">
            <a:spLocks noGrp="1"/>
          </p:cNvSpPr>
          <p:nvPr>
            <p:ph type="subTitle" idx="4"/>
          </p:nvPr>
        </p:nvSpPr>
        <p:spPr>
          <a:xfrm>
            <a:off x="3650250" y="2494525"/>
            <a:ext cx="1843500" cy="28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Nunito"/>
              <a:buNone/>
              <a:defRPr sz="1600" b="1">
                <a:solidFill>
                  <a:schemeClr val="lt1"/>
                </a:solidFill>
                <a:latin typeface="Nunito"/>
                <a:ea typeface="Nunito"/>
                <a:cs typeface="Nunito"/>
                <a:sym typeface="Nunito"/>
              </a:defRPr>
            </a:lvl1pPr>
            <a:lvl2pPr lvl="1" algn="ctr" rtl="0">
              <a:spcBef>
                <a:spcPts val="0"/>
              </a:spcBef>
              <a:spcAft>
                <a:spcPts val="0"/>
              </a:spcAft>
              <a:buSzPts val="1400"/>
              <a:buFont typeface="Nunito"/>
              <a:buNone/>
              <a:defRPr sz="1400" b="1">
                <a:latin typeface="Nunito"/>
                <a:ea typeface="Nunito"/>
                <a:cs typeface="Nunito"/>
                <a:sym typeface="Nunito"/>
              </a:defRPr>
            </a:lvl2pPr>
            <a:lvl3pPr lvl="2" algn="ctr" rtl="0">
              <a:spcBef>
                <a:spcPts val="1600"/>
              </a:spcBef>
              <a:spcAft>
                <a:spcPts val="0"/>
              </a:spcAft>
              <a:buSzPts val="1400"/>
              <a:buFont typeface="Nunito"/>
              <a:buNone/>
              <a:defRPr sz="1400" b="1">
                <a:latin typeface="Nunito"/>
                <a:ea typeface="Nunito"/>
                <a:cs typeface="Nunito"/>
                <a:sym typeface="Nunito"/>
              </a:defRPr>
            </a:lvl3pPr>
            <a:lvl4pPr lvl="3" algn="ctr" rtl="0">
              <a:spcBef>
                <a:spcPts val="1600"/>
              </a:spcBef>
              <a:spcAft>
                <a:spcPts val="0"/>
              </a:spcAft>
              <a:buSzPts val="1400"/>
              <a:buFont typeface="Nunito"/>
              <a:buNone/>
              <a:defRPr sz="1400" b="1">
                <a:latin typeface="Nunito"/>
                <a:ea typeface="Nunito"/>
                <a:cs typeface="Nunito"/>
                <a:sym typeface="Nunito"/>
              </a:defRPr>
            </a:lvl4pPr>
            <a:lvl5pPr lvl="4" algn="ctr" rtl="0">
              <a:spcBef>
                <a:spcPts val="1600"/>
              </a:spcBef>
              <a:spcAft>
                <a:spcPts val="0"/>
              </a:spcAft>
              <a:buSzPts val="1400"/>
              <a:buFont typeface="Nunito"/>
              <a:buNone/>
              <a:defRPr sz="1400" b="1">
                <a:latin typeface="Nunito"/>
                <a:ea typeface="Nunito"/>
                <a:cs typeface="Nunito"/>
                <a:sym typeface="Nunito"/>
              </a:defRPr>
            </a:lvl5pPr>
            <a:lvl6pPr lvl="5" algn="ctr" rtl="0">
              <a:spcBef>
                <a:spcPts val="1600"/>
              </a:spcBef>
              <a:spcAft>
                <a:spcPts val="0"/>
              </a:spcAft>
              <a:buSzPts val="1400"/>
              <a:buFont typeface="Nunito"/>
              <a:buNone/>
              <a:defRPr sz="1400" b="1">
                <a:latin typeface="Nunito"/>
                <a:ea typeface="Nunito"/>
                <a:cs typeface="Nunito"/>
                <a:sym typeface="Nunito"/>
              </a:defRPr>
            </a:lvl6pPr>
            <a:lvl7pPr lvl="6" algn="ctr" rtl="0">
              <a:spcBef>
                <a:spcPts val="1600"/>
              </a:spcBef>
              <a:spcAft>
                <a:spcPts val="0"/>
              </a:spcAft>
              <a:buSzPts val="1400"/>
              <a:buFont typeface="Nunito"/>
              <a:buNone/>
              <a:defRPr sz="1400" b="1">
                <a:latin typeface="Nunito"/>
                <a:ea typeface="Nunito"/>
                <a:cs typeface="Nunito"/>
                <a:sym typeface="Nunito"/>
              </a:defRPr>
            </a:lvl7pPr>
            <a:lvl8pPr lvl="7" algn="ctr" rtl="0">
              <a:spcBef>
                <a:spcPts val="1600"/>
              </a:spcBef>
              <a:spcAft>
                <a:spcPts val="0"/>
              </a:spcAft>
              <a:buSzPts val="1400"/>
              <a:buFont typeface="Nunito"/>
              <a:buNone/>
              <a:defRPr sz="1400" b="1">
                <a:latin typeface="Nunito"/>
                <a:ea typeface="Nunito"/>
                <a:cs typeface="Nunito"/>
                <a:sym typeface="Nunito"/>
              </a:defRPr>
            </a:lvl8pPr>
            <a:lvl9pPr lvl="8" algn="ctr" rtl="0">
              <a:spcBef>
                <a:spcPts val="1600"/>
              </a:spcBef>
              <a:spcAft>
                <a:spcPts val="1600"/>
              </a:spcAft>
              <a:buSzPts val="1400"/>
              <a:buFont typeface="Nunito"/>
              <a:buNone/>
              <a:defRPr sz="1400" b="1">
                <a:latin typeface="Nunito"/>
                <a:ea typeface="Nunito"/>
                <a:cs typeface="Nunito"/>
                <a:sym typeface="Nunito"/>
              </a:defRPr>
            </a:lvl9pPr>
          </a:lstStyle>
          <a:p>
            <a:endParaRPr/>
          </a:p>
        </p:txBody>
      </p:sp>
      <p:sp>
        <p:nvSpPr>
          <p:cNvPr id="966" name="Google Shape;966;p12"/>
          <p:cNvSpPr txBox="1">
            <a:spLocks noGrp="1"/>
          </p:cNvSpPr>
          <p:nvPr>
            <p:ph type="subTitle" idx="5"/>
          </p:nvPr>
        </p:nvSpPr>
        <p:spPr>
          <a:xfrm>
            <a:off x="6344725" y="2832131"/>
            <a:ext cx="1843500" cy="816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lt1"/>
                </a:solidFill>
                <a:latin typeface="Nunito"/>
                <a:ea typeface="Nunito"/>
                <a:cs typeface="Nunito"/>
                <a:sym typeface="Nunito"/>
              </a:defRPr>
            </a:lvl1pPr>
            <a:lvl2pPr lvl="1" algn="ctr" rtl="0">
              <a:spcBef>
                <a:spcPts val="0"/>
              </a:spcBef>
              <a:spcAft>
                <a:spcPts val="0"/>
              </a:spcAft>
              <a:buSzPts val="1400"/>
              <a:buNone/>
              <a:defRPr sz="1400"/>
            </a:lvl2pPr>
            <a:lvl3pPr lvl="2" algn="ctr" rtl="0">
              <a:spcBef>
                <a:spcPts val="1600"/>
              </a:spcBef>
              <a:spcAft>
                <a:spcPts val="0"/>
              </a:spcAft>
              <a:buSzPts val="1400"/>
              <a:buNone/>
              <a:defRPr sz="1400"/>
            </a:lvl3pPr>
            <a:lvl4pPr lvl="3" algn="ctr" rtl="0">
              <a:spcBef>
                <a:spcPts val="1600"/>
              </a:spcBef>
              <a:spcAft>
                <a:spcPts val="0"/>
              </a:spcAft>
              <a:buSzPts val="1400"/>
              <a:buNone/>
              <a:defRPr sz="1400"/>
            </a:lvl4pPr>
            <a:lvl5pPr lvl="4" algn="ctr" rtl="0">
              <a:spcBef>
                <a:spcPts val="1600"/>
              </a:spcBef>
              <a:spcAft>
                <a:spcPts val="0"/>
              </a:spcAft>
              <a:buSzPts val="1400"/>
              <a:buNone/>
              <a:defRPr sz="1400"/>
            </a:lvl5pPr>
            <a:lvl6pPr lvl="5" algn="ctr" rtl="0">
              <a:spcBef>
                <a:spcPts val="1600"/>
              </a:spcBef>
              <a:spcAft>
                <a:spcPts val="0"/>
              </a:spcAft>
              <a:buSzPts val="1400"/>
              <a:buNone/>
              <a:defRPr sz="1400"/>
            </a:lvl6pPr>
            <a:lvl7pPr lvl="6" algn="ctr" rtl="0">
              <a:spcBef>
                <a:spcPts val="1600"/>
              </a:spcBef>
              <a:spcAft>
                <a:spcPts val="0"/>
              </a:spcAft>
              <a:buSzPts val="1400"/>
              <a:buNone/>
              <a:defRPr sz="1400"/>
            </a:lvl7pPr>
            <a:lvl8pPr lvl="7" algn="ctr" rtl="0">
              <a:spcBef>
                <a:spcPts val="1600"/>
              </a:spcBef>
              <a:spcAft>
                <a:spcPts val="0"/>
              </a:spcAft>
              <a:buSzPts val="1400"/>
              <a:buNone/>
              <a:defRPr sz="1400"/>
            </a:lvl8pPr>
            <a:lvl9pPr lvl="8" algn="ctr" rtl="0">
              <a:spcBef>
                <a:spcPts val="1600"/>
              </a:spcBef>
              <a:spcAft>
                <a:spcPts val="1600"/>
              </a:spcAft>
              <a:buSzPts val="1400"/>
              <a:buNone/>
              <a:defRPr sz="1400"/>
            </a:lvl9pPr>
          </a:lstStyle>
          <a:p>
            <a:endParaRPr/>
          </a:p>
        </p:txBody>
      </p:sp>
      <p:sp>
        <p:nvSpPr>
          <p:cNvPr id="967" name="Google Shape;967;p12"/>
          <p:cNvSpPr txBox="1">
            <a:spLocks noGrp="1"/>
          </p:cNvSpPr>
          <p:nvPr>
            <p:ph type="subTitle" idx="6"/>
          </p:nvPr>
        </p:nvSpPr>
        <p:spPr>
          <a:xfrm>
            <a:off x="6344725" y="2494525"/>
            <a:ext cx="1843500" cy="28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Nunito"/>
              <a:buNone/>
              <a:defRPr sz="1600" b="1">
                <a:solidFill>
                  <a:schemeClr val="lt1"/>
                </a:solidFill>
                <a:latin typeface="Nunito"/>
                <a:ea typeface="Nunito"/>
                <a:cs typeface="Nunito"/>
                <a:sym typeface="Nunito"/>
              </a:defRPr>
            </a:lvl1pPr>
            <a:lvl2pPr lvl="1" algn="ctr" rtl="0">
              <a:spcBef>
                <a:spcPts val="0"/>
              </a:spcBef>
              <a:spcAft>
                <a:spcPts val="0"/>
              </a:spcAft>
              <a:buSzPts val="1400"/>
              <a:buFont typeface="Nunito"/>
              <a:buNone/>
              <a:defRPr sz="1400" b="1">
                <a:latin typeface="Nunito"/>
                <a:ea typeface="Nunito"/>
                <a:cs typeface="Nunito"/>
                <a:sym typeface="Nunito"/>
              </a:defRPr>
            </a:lvl2pPr>
            <a:lvl3pPr lvl="2" algn="ctr" rtl="0">
              <a:spcBef>
                <a:spcPts val="1600"/>
              </a:spcBef>
              <a:spcAft>
                <a:spcPts val="0"/>
              </a:spcAft>
              <a:buSzPts val="1400"/>
              <a:buFont typeface="Nunito"/>
              <a:buNone/>
              <a:defRPr sz="1400" b="1">
                <a:latin typeface="Nunito"/>
                <a:ea typeface="Nunito"/>
                <a:cs typeface="Nunito"/>
                <a:sym typeface="Nunito"/>
              </a:defRPr>
            </a:lvl3pPr>
            <a:lvl4pPr lvl="3" algn="ctr" rtl="0">
              <a:spcBef>
                <a:spcPts val="1600"/>
              </a:spcBef>
              <a:spcAft>
                <a:spcPts val="0"/>
              </a:spcAft>
              <a:buSzPts val="1400"/>
              <a:buFont typeface="Nunito"/>
              <a:buNone/>
              <a:defRPr sz="1400" b="1">
                <a:latin typeface="Nunito"/>
                <a:ea typeface="Nunito"/>
                <a:cs typeface="Nunito"/>
                <a:sym typeface="Nunito"/>
              </a:defRPr>
            </a:lvl4pPr>
            <a:lvl5pPr lvl="4" algn="ctr" rtl="0">
              <a:spcBef>
                <a:spcPts val="1600"/>
              </a:spcBef>
              <a:spcAft>
                <a:spcPts val="0"/>
              </a:spcAft>
              <a:buSzPts val="1400"/>
              <a:buFont typeface="Nunito"/>
              <a:buNone/>
              <a:defRPr sz="1400" b="1">
                <a:latin typeface="Nunito"/>
                <a:ea typeface="Nunito"/>
                <a:cs typeface="Nunito"/>
                <a:sym typeface="Nunito"/>
              </a:defRPr>
            </a:lvl5pPr>
            <a:lvl6pPr lvl="5" algn="ctr" rtl="0">
              <a:spcBef>
                <a:spcPts val="1600"/>
              </a:spcBef>
              <a:spcAft>
                <a:spcPts val="0"/>
              </a:spcAft>
              <a:buSzPts val="1400"/>
              <a:buFont typeface="Nunito"/>
              <a:buNone/>
              <a:defRPr sz="1400" b="1">
                <a:latin typeface="Nunito"/>
                <a:ea typeface="Nunito"/>
                <a:cs typeface="Nunito"/>
                <a:sym typeface="Nunito"/>
              </a:defRPr>
            </a:lvl6pPr>
            <a:lvl7pPr lvl="6" algn="ctr" rtl="0">
              <a:spcBef>
                <a:spcPts val="1600"/>
              </a:spcBef>
              <a:spcAft>
                <a:spcPts val="0"/>
              </a:spcAft>
              <a:buSzPts val="1400"/>
              <a:buFont typeface="Nunito"/>
              <a:buNone/>
              <a:defRPr sz="1400" b="1">
                <a:latin typeface="Nunito"/>
                <a:ea typeface="Nunito"/>
                <a:cs typeface="Nunito"/>
                <a:sym typeface="Nunito"/>
              </a:defRPr>
            </a:lvl7pPr>
            <a:lvl8pPr lvl="7" algn="ctr" rtl="0">
              <a:spcBef>
                <a:spcPts val="1600"/>
              </a:spcBef>
              <a:spcAft>
                <a:spcPts val="0"/>
              </a:spcAft>
              <a:buSzPts val="1400"/>
              <a:buFont typeface="Nunito"/>
              <a:buNone/>
              <a:defRPr sz="1400" b="1">
                <a:latin typeface="Nunito"/>
                <a:ea typeface="Nunito"/>
                <a:cs typeface="Nunito"/>
                <a:sym typeface="Nunito"/>
              </a:defRPr>
            </a:lvl8pPr>
            <a:lvl9pPr lvl="8" algn="ctr" rtl="0">
              <a:spcBef>
                <a:spcPts val="1600"/>
              </a:spcBef>
              <a:spcAft>
                <a:spcPts val="1600"/>
              </a:spcAft>
              <a:buSzPts val="1400"/>
              <a:buFont typeface="Nunito"/>
              <a:buNone/>
              <a:defRPr sz="1400" b="1">
                <a:latin typeface="Nunito"/>
                <a:ea typeface="Nunito"/>
                <a:cs typeface="Nunito"/>
                <a:sym typeface="Nunito"/>
              </a:defRPr>
            </a:lvl9pPr>
          </a:lstStyle>
          <a:p>
            <a:endParaRPr/>
          </a:p>
        </p:txBody>
      </p:sp>
      <p:grpSp>
        <p:nvGrpSpPr>
          <p:cNvPr id="968" name="Google Shape;968;p12"/>
          <p:cNvGrpSpPr/>
          <p:nvPr/>
        </p:nvGrpSpPr>
        <p:grpSpPr>
          <a:xfrm>
            <a:off x="650863" y="3532692"/>
            <a:ext cx="181240" cy="670823"/>
            <a:chOff x="2419167" y="1286206"/>
            <a:chExt cx="210867" cy="780480"/>
          </a:xfrm>
        </p:grpSpPr>
        <p:sp>
          <p:nvSpPr>
            <p:cNvPr id="969" name="Google Shape;969;p12"/>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2"/>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2"/>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2"/>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2"/>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2"/>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2"/>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2"/>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2"/>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2"/>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2"/>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2"/>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2"/>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2"/>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2"/>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4" name="Google Shape;984;p12"/>
          <p:cNvGrpSpPr/>
          <p:nvPr/>
        </p:nvGrpSpPr>
        <p:grpSpPr>
          <a:xfrm>
            <a:off x="288352" y="3190359"/>
            <a:ext cx="308365" cy="307514"/>
            <a:chOff x="2601030" y="2721166"/>
            <a:chExt cx="358773" cy="357783"/>
          </a:xfrm>
        </p:grpSpPr>
        <p:sp>
          <p:nvSpPr>
            <p:cNvPr id="985" name="Google Shape;985;p12"/>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2"/>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2"/>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2"/>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2"/>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2"/>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2"/>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2"/>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 name="Google Shape;993;p12"/>
          <p:cNvGrpSpPr/>
          <p:nvPr/>
        </p:nvGrpSpPr>
        <p:grpSpPr>
          <a:xfrm flipH="1">
            <a:off x="278088" y="3731031"/>
            <a:ext cx="196716" cy="249985"/>
            <a:chOff x="2079424" y="521748"/>
            <a:chExt cx="228873" cy="290850"/>
          </a:xfrm>
        </p:grpSpPr>
        <p:sp>
          <p:nvSpPr>
            <p:cNvPr id="994" name="Google Shape;994;p12"/>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2"/>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2"/>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7" name="Google Shape;997;p12"/>
          <p:cNvGrpSpPr/>
          <p:nvPr/>
        </p:nvGrpSpPr>
        <p:grpSpPr>
          <a:xfrm>
            <a:off x="240681" y="4289926"/>
            <a:ext cx="576312" cy="578897"/>
            <a:chOff x="1889565" y="-3382437"/>
            <a:chExt cx="670520" cy="673527"/>
          </a:xfrm>
        </p:grpSpPr>
        <p:sp>
          <p:nvSpPr>
            <p:cNvPr id="998" name="Google Shape;998;p12"/>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2"/>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2"/>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2"/>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2"/>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12"/>
          <p:cNvGrpSpPr/>
          <p:nvPr/>
        </p:nvGrpSpPr>
        <p:grpSpPr>
          <a:xfrm>
            <a:off x="893802" y="4127682"/>
            <a:ext cx="110824" cy="110824"/>
            <a:chOff x="794923" y="2795124"/>
            <a:chExt cx="128941" cy="128941"/>
          </a:xfrm>
        </p:grpSpPr>
        <p:sp>
          <p:nvSpPr>
            <p:cNvPr id="1004" name="Google Shape;1004;p12"/>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2"/>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12"/>
          <p:cNvGrpSpPr/>
          <p:nvPr/>
        </p:nvGrpSpPr>
        <p:grpSpPr>
          <a:xfrm rot="5400000" flipH="1">
            <a:off x="1012144" y="4368923"/>
            <a:ext cx="479293" cy="479293"/>
            <a:chOff x="3560335" y="-646412"/>
            <a:chExt cx="557642" cy="557642"/>
          </a:xfrm>
        </p:grpSpPr>
        <p:sp>
          <p:nvSpPr>
            <p:cNvPr id="1007" name="Google Shape;1007;p12"/>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2"/>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2"/>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2"/>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2"/>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2"/>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2"/>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2"/>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2"/>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6" name="Google Shape;1016;p12"/>
          <p:cNvGrpSpPr/>
          <p:nvPr/>
        </p:nvGrpSpPr>
        <p:grpSpPr>
          <a:xfrm>
            <a:off x="559039" y="369684"/>
            <a:ext cx="308365" cy="307514"/>
            <a:chOff x="2601030" y="2721166"/>
            <a:chExt cx="358773" cy="357783"/>
          </a:xfrm>
        </p:grpSpPr>
        <p:sp>
          <p:nvSpPr>
            <p:cNvPr id="1017" name="Google Shape;1017;p12"/>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2"/>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2"/>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2"/>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2"/>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2"/>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2"/>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2"/>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5" name="Google Shape;1025;p12"/>
          <p:cNvGrpSpPr/>
          <p:nvPr/>
        </p:nvGrpSpPr>
        <p:grpSpPr>
          <a:xfrm>
            <a:off x="7642475" y="242214"/>
            <a:ext cx="200704" cy="200674"/>
            <a:chOff x="6886110" y="773687"/>
            <a:chExt cx="249074" cy="249037"/>
          </a:xfrm>
        </p:grpSpPr>
        <p:sp>
          <p:nvSpPr>
            <p:cNvPr id="1026" name="Google Shape;1026;p12"/>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2"/>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2"/>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2"/>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2"/>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2"/>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2"/>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2"/>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 name="Google Shape;1034;p12"/>
          <p:cNvGrpSpPr/>
          <p:nvPr/>
        </p:nvGrpSpPr>
        <p:grpSpPr>
          <a:xfrm>
            <a:off x="8471468" y="269629"/>
            <a:ext cx="330676" cy="507632"/>
            <a:chOff x="1603769" y="107044"/>
            <a:chExt cx="384731" cy="590613"/>
          </a:xfrm>
        </p:grpSpPr>
        <p:sp>
          <p:nvSpPr>
            <p:cNvPr id="1035" name="Google Shape;1035;p12"/>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2"/>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2"/>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2"/>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2"/>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2"/>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2"/>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12"/>
          <p:cNvGrpSpPr/>
          <p:nvPr/>
        </p:nvGrpSpPr>
        <p:grpSpPr>
          <a:xfrm>
            <a:off x="8724222" y="1597869"/>
            <a:ext cx="110824" cy="110824"/>
            <a:chOff x="794923" y="2795124"/>
            <a:chExt cx="128941" cy="128941"/>
          </a:xfrm>
        </p:grpSpPr>
        <p:sp>
          <p:nvSpPr>
            <p:cNvPr id="1043" name="Google Shape;1043;p12"/>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2"/>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12"/>
          <p:cNvGrpSpPr/>
          <p:nvPr/>
        </p:nvGrpSpPr>
        <p:grpSpPr>
          <a:xfrm>
            <a:off x="8317746" y="873319"/>
            <a:ext cx="576312" cy="578897"/>
            <a:chOff x="1889565" y="-3382437"/>
            <a:chExt cx="670520" cy="673527"/>
          </a:xfrm>
        </p:grpSpPr>
        <p:sp>
          <p:nvSpPr>
            <p:cNvPr id="1046" name="Google Shape;1046;p12"/>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2"/>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2"/>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2"/>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2"/>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12"/>
          <p:cNvGrpSpPr/>
          <p:nvPr/>
        </p:nvGrpSpPr>
        <p:grpSpPr>
          <a:xfrm>
            <a:off x="8071853" y="348940"/>
            <a:ext cx="202705" cy="497323"/>
            <a:chOff x="6219428" y="3871144"/>
            <a:chExt cx="235841" cy="578619"/>
          </a:xfrm>
        </p:grpSpPr>
        <p:sp>
          <p:nvSpPr>
            <p:cNvPr id="1052" name="Google Shape;1052;p12"/>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2"/>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2"/>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5" name="Google Shape;1055;p12"/>
          <p:cNvGrpSpPr/>
          <p:nvPr/>
        </p:nvGrpSpPr>
        <p:grpSpPr>
          <a:xfrm>
            <a:off x="8276594" y="4454822"/>
            <a:ext cx="308365" cy="307514"/>
            <a:chOff x="2601030" y="2721166"/>
            <a:chExt cx="358773" cy="357783"/>
          </a:xfrm>
        </p:grpSpPr>
        <p:sp>
          <p:nvSpPr>
            <p:cNvPr id="1056" name="Google Shape;1056;p12"/>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2"/>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2"/>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2"/>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2"/>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2"/>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2"/>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2"/>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 2">
  <p:cSld name="CUSTOM_3">
    <p:spTree>
      <p:nvGrpSpPr>
        <p:cNvPr id="1" name="Shape 1064"/>
        <p:cNvGrpSpPr/>
        <p:nvPr/>
      </p:nvGrpSpPr>
      <p:grpSpPr>
        <a:xfrm>
          <a:off x="0" y="0"/>
          <a:ext cx="0" cy="0"/>
          <a:chOff x="0" y="0"/>
          <a:chExt cx="0" cy="0"/>
        </a:xfrm>
      </p:grpSpPr>
      <p:sp>
        <p:nvSpPr>
          <p:cNvPr id="1065" name="Google Shape;1065;p13"/>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3"/>
          <p:cNvSpPr txBox="1">
            <a:spLocks noGrp="1"/>
          </p:cNvSpPr>
          <p:nvPr>
            <p:ph type="title"/>
          </p:nvPr>
        </p:nvSpPr>
        <p:spPr>
          <a:xfrm>
            <a:off x="1508250" y="539500"/>
            <a:ext cx="6127500" cy="50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000">
                <a:solidFill>
                  <a:schemeClr val="accent3"/>
                </a:solidFill>
                <a:latin typeface="Montserrat ExtraBold"/>
                <a:ea typeface="Montserrat ExtraBold"/>
                <a:cs typeface="Montserrat ExtraBold"/>
                <a:sym typeface="Montserrat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67" name="Google Shape;1067;p13"/>
          <p:cNvSpPr txBox="1">
            <a:spLocks noGrp="1"/>
          </p:cNvSpPr>
          <p:nvPr>
            <p:ph type="subTitle" idx="1"/>
          </p:nvPr>
        </p:nvSpPr>
        <p:spPr>
          <a:xfrm>
            <a:off x="915600" y="2849537"/>
            <a:ext cx="1818600" cy="783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accent2"/>
                </a:solidFill>
                <a:latin typeface="Nunito"/>
                <a:ea typeface="Nunito"/>
                <a:cs typeface="Nunito"/>
                <a:sym typeface="Nunito"/>
              </a:defRPr>
            </a:lvl1pPr>
            <a:lvl2pPr lvl="1" algn="ctr" rtl="0">
              <a:spcBef>
                <a:spcPts val="0"/>
              </a:spcBef>
              <a:spcAft>
                <a:spcPts val="0"/>
              </a:spcAft>
              <a:buSzPts val="1400"/>
              <a:buNone/>
              <a:defRPr sz="1400"/>
            </a:lvl2pPr>
            <a:lvl3pPr lvl="2" algn="ctr" rtl="0">
              <a:spcBef>
                <a:spcPts val="1600"/>
              </a:spcBef>
              <a:spcAft>
                <a:spcPts val="0"/>
              </a:spcAft>
              <a:buSzPts val="1400"/>
              <a:buNone/>
              <a:defRPr sz="1400"/>
            </a:lvl3pPr>
            <a:lvl4pPr lvl="3" algn="ctr" rtl="0">
              <a:spcBef>
                <a:spcPts val="1600"/>
              </a:spcBef>
              <a:spcAft>
                <a:spcPts val="0"/>
              </a:spcAft>
              <a:buSzPts val="1400"/>
              <a:buNone/>
              <a:defRPr sz="1400"/>
            </a:lvl4pPr>
            <a:lvl5pPr lvl="4" algn="ctr" rtl="0">
              <a:spcBef>
                <a:spcPts val="1600"/>
              </a:spcBef>
              <a:spcAft>
                <a:spcPts val="0"/>
              </a:spcAft>
              <a:buSzPts val="1400"/>
              <a:buNone/>
              <a:defRPr sz="1400"/>
            </a:lvl5pPr>
            <a:lvl6pPr lvl="5" algn="ctr" rtl="0">
              <a:spcBef>
                <a:spcPts val="1600"/>
              </a:spcBef>
              <a:spcAft>
                <a:spcPts val="0"/>
              </a:spcAft>
              <a:buSzPts val="1400"/>
              <a:buNone/>
              <a:defRPr sz="1400"/>
            </a:lvl6pPr>
            <a:lvl7pPr lvl="6" algn="ctr" rtl="0">
              <a:spcBef>
                <a:spcPts val="1600"/>
              </a:spcBef>
              <a:spcAft>
                <a:spcPts val="0"/>
              </a:spcAft>
              <a:buSzPts val="1400"/>
              <a:buNone/>
              <a:defRPr sz="1400"/>
            </a:lvl7pPr>
            <a:lvl8pPr lvl="7" algn="ctr" rtl="0">
              <a:spcBef>
                <a:spcPts val="1600"/>
              </a:spcBef>
              <a:spcAft>
                <a:spcPts val="0"/>
              </a:spcAft>
              <a:buSzPts val="1400"/>
              <a:buNone/>
              <a:defRPr sz="1400"/>
            </a:lvl8pPr>
            <a:lvl9pPr lvl="8" algn="ctr" rtl="0">
              <a:spcBef>
                <a:spcPts val="1600"/>
              </a:spcBef>
              <a:spcAft>
                <a:spcPts val="1600"/>
              </a:spcAft>
              <a:buSzPts val="1400"/>
              <a:buNone/>
              <a:defRPr sz="1400"/>
            </a:lvl9pPr>
          </a:lstStyle>
          <a:p>
            <a:endParaRPr/>
          </a:p>
        </p:txBody>
      </p:sp>
      <p:sp>
        <p:nvSpPr>
          <p:cNvPr id="1068" name="Google Shape;1068;p13"/>
          <p:cNvSpPr txBox="1">
            <a:spLocks noGrp="1"/>
          </p:cNvSpPr>
          <p:nvPr>
            <p:ph type="subTitle" idx="2"/>
          </p:nvPr>
        </p:nvSpPr>
        <p:spPr>
          <a:xfrm>
            <a:off x="915600" y="2500608"/>
            <a:ext cx="1818600" cy="26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Nunito"/>
              <a:buNone/>
              <a:defRPr sz="1600" b="1">
                <a:solidFill>
                  <a:schemeClr val="accent6"/>
                </a:solidFill>
                <a:latin typeface="Nunito"/>
                <a:ea typeface="Nunito"/>
                <a:cs typeface="Nunito"/>
                <a:sym typeface="Nunito"/>
              </a:defRPr>
            </a:lvl1pPr>
            <a:lvl2pPr lvl="1" algn="ctr" rtl="0">
              <a:spcBef>
                <a:spcPts val="0"/>
              </a:spcBef>
              <a:spcAft>
                <a:spcPts val="0"/>
              </a:spcAft>
              <a:buSzPts val="1400"/>
              <a:buFont typeface="Nunito"/>
              <a:buNone/>
              <a:defRPr sz="1400" b="1">
                <a:latin typeface="Nunito"/>
                <a:ea typeface="Nunito"/>
                <a:cs typeface="Nunito"/>
                <a:sym typeface="Nunito"/>
              </a:defRPr>
            </a:lvl2pPr>
            <a:lvl3pPr lvl="2" algn="ctr" rtl="0">
              <a:spcBef>
                <a:spcPts val="1600"/>
              </a:spcBef>
              <a:spcAft>
                <a:spcPts val="0"/>
              </a:spcAft>
              <a:buSzPts val="1400"/>
              <a:buFont typeface="Nunito"/>
              <a:buNone/>
              <a:defRPr sz="1400" b="1">
                <a:latin typeface="Nunito"/>
                <a:ea typeface="Nunito"/>
                <a:cs typeface="Nunito"/>
                <a:sym typeface="Nunito"/>
              </a:defRPr>
            </a:lvl3pPr>
            <a:lvl4pPr lvl="3" algn="ctr" rtl="0">
              <a:spcBef>
                <a:spcPts val="1600"/>
              </a:spcBef>
              <a:spcAft>
                <a:spcPts val="0"/>
              </a:spcAft>
              <a:buSzPts val="1400"/>
              <a:buFont typeface="Nunito"/>
              <a:buNone/>
              <a:defRPr sz="1400" b="1">
                <a:latin typeface="Nunito"/>
                <a:ea typeface="Nunito"/>
                <a:cs typeface="Nunito"/>
                <a:sym typeface="Nunito"/>
              </a:defRPr>
            </a:lvl4pPr>
            <a:lvl5pPr lvl="4" algn="ctr" rtl="0">
              <a:spcBef>
                <a:spcPts val="1600"/>
              </a:spcBef>
              <a:spcAft>
                <a:spcPts val="0"/>
              </a:spcAft>
              <a:buSzPts val="1400"/>
              <a:buFont typeface="Nunito"/>
              <a:buNone/>
              <a:defRPr sz="1400" b="1">
                <a:latin typeface="Nunito"/>
                <a:ea typeface="Nunito"/>
                <a:cs typeface="Nunito"/>
                <a:sym typeface="Nunito"/>
              </a:defRPr>
            </a:lvl5pPr>
            <a:lvl6pPr lvl="5" algn="ctr" rtl="0">
              <a:spcBef>
                <a:spcPts val="1600"/>
              </a:spcBef>
              <a:spcAft>
                <a:spcPts val="0"/>
              </a:spcAft>
              <a:buSzPts val="1400"/>
              <a:buFont typeface="Nunito"/>
              <a:buNone/>
              <a:defRPr sz="1400" b="1">
                <a:latin typeface="Nunito"/>
                <a:ea typeface="Nunito"/>
                <a:cs typeface="Nunito"/>
                <a:sym typeface="Nunito"/>
              </a:defRPr>
            </a:lvl6pPr>
            <a:lvl7pPr lvl="6" algn="ctr" rtl="0">
              <a:spcBef>
                <a:spcPts val="1600"/>
              </a:spcBef>
              <a:spcAft>
                <a:spcPts val="0"/>
              </a:spcAft>
              <a:buSzPts val="1400"/>
              <a:buFont typeface="Nunito"/>
              <a:buNone/>
              <a:defRPr sz="1400" b="1">
                <a:latin typeface="Nunito"/>
                <a:ea typeface="Nunito"/>
                <a:cs typeface="Nunito"/>
                <a:sym typeface="Nunito"/>
              </a:defRPr>
            </a:lvl7pPr>
            <a:lvl8pPr lvl="7" algn="ctr" rtl="0">
              <a:spcBef>
                <a:spcPts val="1600"/>
              </a:spcBef>
              <a:spcAft>
                <a:spcPts val="0"/>
              </a:spcAft>
              <a:buSzPts val="1400"/>
              <a:buFont typeface="Nunito"/>
              <a:buNone/>
              <a:defRPr sz="1400" b="1">
                <a:latin typeface="Nunito"/>
                <a:ea typeface="Nunito"/>
                <a:cs typeface="Nunito"/>
                <a:sym typeface="Nunito"/>
              </a:defRPr>
            </a:lvl8pPr>
            <a:lvl9pPr lvl="8" algn="ctr" rtl="0">
              <a:spcBef>
                <a:spcPts val="1600"/>
              </a:spcBef>
              <a:spcAft>
                <a:spcPts val="1600"/>
              </a:spcAft>
              <a:buSzPts val="1400"/>
              <a:buFont typeface="Nunito"/>
              <a:buNone/>
              <a:defRPr sz="1400" b="1">
                <a:latin typeface="Nunito"/>
                <a:ea typeface="Nunito"/>
                <a:cs typeface="Nunito"/>
                <a:sym typeface="Nunito"/>
              </a:defRPr>
            </a:lvl9pPr>
          </a:lstStyle>
          <a:p>
            <a:endParaRPr/>
          </a:p>
        </p:txBody>
      </p:sp>
      <p:sp>
        <p:nvSpPr>
          <p:cNvPr id="1069" name="Google Shape;1069;p13"/>
          <p:cNvSpPr txBox="1">
            <a:spLocks noGrp="1"/>
          </p:cNvSpPr>
          <p:nvPr>
            <p:ph type="subTitle" idx="3"/>
          </p:nvPr>
        </p:nvSpPr>
        <p:spPr>
          <a:xfrm>
            <a:off x="3662700" y="2849537"/>
            <a:ext cx="1818600" cy="783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accent2"/>
                </a:solidFill>
                <a:latin typeface="Nunito"/>
                <a:ea typeface="Nunito"/>
                <a:cs typeface="Nunito"/>
                <a:sym typeface="Nunito"/>
              </a:defRPr>
            </a:lvl1pPr>
            <a:lvl2pPr lvl="1" algn="ctr" rtl="0">
              <a:spcBef>
                <a:spcPts val="0"/>
              </a:spcBef>
              <a:spcAft>
                <a:spcPts val="0"/>
              </a:spcAft>
              <a:buSzPts val="1400"/>
              <a:buNone/>
              <a:defRPr sz="1400"/>
            </a:lvl2pPr>
            <a:lvl3pPr lvl="2" algn="ctr" rtl="0">
              <a:spcBef>
                <a:spcPts val="1600"/>
              </a:spcBef>
              <a:spcAft>
                <a:spcPts val="0"/>
              </a:spcAft>
              <a:buSzPts val="1400"/>
              <a:buNone/>
              <a:defRPr sz="1400"/>
            </a:lvl3pPr>
            <a:lvl4pPr lvl="3" algn="ctr" rtl="0">
              <a:spcBef>
                <a:spcPts val="1600"/>
              </a:spcBef>
              <a:spcAft>
                <a:spcPts val="0"/>
              </a:spcAft>
              <a:buSzPts val="1400"/>
              <a:buNone/>
              <a:defRPr sz="1400"/>
            </a:lvl4pPr>
            <a:lvl5pPr lvl="4" algn="ctr" rtl="0">
              <a:spcBef>
                <a:spcPts val="1600"/>
              </a:spcBef>
              <a:spcAft>
                <a:spcPts val="0"/>
              </a:spcAft>
              <a:buSzPts val="1400"/>
              <a:buNone/>
              <a:defRPr sz="1400"/>
            </a:lvl5pPr>
            <a:lvl6pPr lvl="5" algn="ctr" rtl="0">
              <a:spcBef>
                <a:spcPts val="1600"/>
              </a:spcBef>
              <a:spcAft>
                <a:spcPts val="0"/>
              </a:spcAft>
              <a:buSzPts val="1400"/>
              <a:buNone/>
              <a:defRPr sz="1400"/>
            </a:lvl6pPr>
            <a:lvl7pPr lvl="6" algn="ctr" rtl="0">
              <a:spcBef>
                <a:spcPts val="1600"/>
              </a:spcBef>
              <a:spcAft>
                <a:spcPts val="0"/>
              </a:spcAft>
              <a:buSzPts val="1400"/>
              <a:buNone/>
              <a:defRPr sz="1400"/>
            </a:lvl7pPr>
            <a:lvl8pPr lvl="7" algn="ctr" rtl="0">
              <a:spcBef>
                <a:spcPts val="1600"/>
              </a:spcBef>
              <a:spcAft>
                <a:spcPts val="0"/>
              </a:spcAft>
              <a:buSzPts val="1400"/>
              <a:buNone/>
              <a:defRPr sz="1400"/>
            </a:lvl8pPr>
            <a:lvl9pPr lvl="8" algn="ctr" rtl="0">
              <a:spcBef>
                <a:spcPts val="1600"/>
              </a:spcBef>
              <a:spcAft>
                <a:spcPts val="1600"/>
              </a:spcAft>
              <a:buSzPts val="1400"/>
              <a:buNone/>
              <a:defRPr sz="1400"/>
            </a:lvl9pPr>
          </a:lstStyle>
          <a:p>
            <a:endParaRPr/>
          </a:p>
        </p:txBody>
      </p:sp>
      <p:sp>
        <p:nvSpPr>
          <p:cNvPr id="1070" name="Google Shape;1070;p13"/>
          <p:cNvSpPr txBox="1">
            <a:spLocks noGrp="1"/>
          </p:cNvSpPr>
          <p:nvPr>
            <p:ph type="subTitle" idx="4"/>
          </p:nvPr>
        </p:nvSpPr>
        <p:spPr>
          <a:xfrm>
            <a:off x="3662700" y="2500608"/>
            <a:ext cx="1818600" cy="26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Nunito"/>
              <a:buNone/>
              <a:defRPr sz="1600" b="1">
                <a:solidFill>
                  <a:schemeClr val="accent6"/>
                </a:solidFill>
                <a:latin typeface="Nunito"/>
                <a:ea typeface="Nunito"/>
                <a:cs typeface="Nunito"/>
                <a:sym typeface="Nunito"/>
              </a:defRPr>
            </a:lvl1pPr>
            <a:lvl2pPr lvl="1" algn="ctr" rtl="0">
              <a:spcBef>
                <a:spcPts val="0"/>
              </a:spcBef>
              <a:spcAft>
                <a:spcPts val="0"/>
              </a:spcAft>
              <a:buSzPts val="1400"/>
              <a:buFont typeface="Nunito"/>
              <a:buNone/>
              <a:defRPr sz="1400" b="1">
                <a:latin typeface="Nunito"/>
                <a:ea typeface="Nunito"/>
                <a:cs typeface="Nunito"/>
                <a:sym typeface="Nunito"/>
              </a:defRPr>
            </a:lvl2pPr>
            <a:lvl3pPr lvl="2" algn="ctr" rtl="0">
              <a:spcBef>
                <a:spcPts val="1600"/>
              </a:spcBef>
              <a:spcAft>
                <a:spcPts val="0"/>
              </a:spcAft>
              <a:buSzPts val="1400"/>
              <a:buFont typeface="Nunito"/>
              <a:buNone/>
              <a:defRPr sz="1400" b="1">
                <a:latin typeface="Nunito"/>
                <a:ea typeface="Nunito"/>
                <a:cs typeface="Nunito"/>
                <a:sym typeface="Nunito"/>
              </a:defRPr>
            </a:lvl3pPr>
            <a:lvl4pPr lvl="3" algn="ctr" rtl="0">
              <a:spcBef>
                <a:spcPts val="1600"/>
              </a:spcBef>
              <a:spcAft>
                <a:spcPts val="0"/>
              </a:spcAft>
              <a:buSzPts val="1400"/>
              <a:buFont typeface="Nunito"/>
              <a:buNone/>
              <a:defRPr sz="1400" b="1">
                <a:latin typeface="Nunito"/>
                <a:ea typeface="Nunito"/>
                <a:cs typeface="Nunito"/>
                <a:sym typeface="Nunito"/>
              </a:defRPr>
            </a:lvl4pPr>
            <a:lvl5pPr lvl="4" algn="ctr" rtl="0">
              <a:spcBef>
                <a:spcPts val="1600"/>
              </a:spcBef>
              <a:spcAft>
                <a:spcPts val="0"/>
              </a:spcAft>
              <a:buSzPts val="1400"/>
              <a:buFont typeface="Nunito"/>
              <a:buNone/>
              <a:defRPr sz="1400" b="1">
                <a:latin typeface="Nunito"/>
                <a:ea typeface="Nunito"/>
                <a:cs typeface="Nunito"/>
                <a:sym typeface="Nunito"/>
              </a:defRPr>
            </a:lvl5pPr>
            <a:lvl6pPr lvl="5" algn="ctr" rtl="0">
              <a:spcBef>
                <a:spcPts val="1600"/>
              </a:spcBef>
              <a:spcAft>
                <a:spcPts val="0"/>
              </a:spcAft>
              <a:buSzPts val="1400"/>
              <a:buFont typeface="Nunito"/>
              <a:buNone/>
              <a:defRPr sz="1400" b="1">
                <a:latin typeface="Nunito"/>
                <a:ea typeface="Nunito"/>
                <a:cs typeface="Nunito"/>
                <a:sym typeface="Nunito"/>
              </a:defRPr>
            </a:lvl6pPr>
            <a:lvl7pPr lvl="6" algn="ctr" rtl="0">
              <a:spcBef>
                <a:spcPts val="1600"/>
              </a:spcBef>
              <a:spcAft>
                <a:spcPts val="0"/>
              </a:spcAft>
              <a:buSzPts val="1400"/>
              <a:buFont typeface="Nunito"/>
              <a:buNone/>
              <a:defRPr sz="1400" b="1">
                <a:latin typeface="Nunito"/>
                <a:ea typeface="Nunito"/>
                <a:cs typeface="Nunito"/>
                <a:sym typeface="Nunito"/>
              </a:defRPr>
            </a:lvl7pPr>
            <a:lvl8pPr lvl="7" algn="ctr" rtl="0">
              <a:spcBef>
                <a:spcPts val="1600"/>
              </a:spcBef>
              <a:spcAft>
                <a:spcPts val="0"/>
              </a:spcAft>
              <a:buSzPts val="1400"/>
              <a:buFont typeface="Nunito"/>
              <a:buNone/>
              <a:defRPr sz="1400" b="1">
                <a:latin typeface="Nunito"/>
                <a:ea typeface="Nunito"/>
                <a:cs typeface="Nunito"/>
                <a:sym typeface="Nunito"/>
              </a:defRPr>
            </a:lvl8pPr>
            <a:lvl9pPr lvl="8" algn="ctr" rtl="0">
              <a:spcBef>
                <a:spcPts val="1600"/>
              </a:spcBef>
              <a:spcAft>
                <a:spcPts val="1600"/>
              </a:spcAft>
              <a:buSzPts val="1400"/>
              <a:buFont typeface="Nunito"/>
              <a:buNone/>
              <a:defRPr sz="1400" b="1">
                <a:latin typeface="Nunito"/>
                <a:ea typeface="Nunito"/>
                <a:cs typeface="Nunito"/>
                <a:sym typeface="Nunito"/>
              </a:defRPr>
            </a:lvl9pPr>
          </a:lstStyle>
          <a:p>
            <a:endParaRPr/>
          </a:p>
        </p:txBody>
      </p:sp>
      <p:sp>
        <p:nvSpPr>
          <p:cNvPr id="1071" name="Google Shape;1071;p13"/>
          <p:cNvSpPr txBox="1">
            <a:spLocks noGrp="1"/>
          </p:cNvSpPr>
          <p:nvPr>
            <p:ph type="subTitle" idx="5"/>
          </p:nvPr>
        </p:nvSpPr>
        <p:spPr>
          <a:xfrm>
            <a:off x="6409800" y="2849537"/>
            <a:ext cx="1818600" cy="783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accent2"/>
                </a:solidFill>
                <a:latin typeface="Nunito"/>
                <a:ea typeface="Nunito"/>
                <a:cs typeface="Nunito"/>
                <a:sym typeface="Nunito"/>
              </a:defRPr>
            </a:lvl1pPr>
            <a:lvl2pPr lvl="1" algn="ctr" rtl="0">
              <a:spcBef>
                <a:spcPts val="0"/>
              </a:spcBef>
              <a:spcAft>
                <a:spcPts val="0"/>
              </a:spcAft>
              <a:buSzPts val="1400"/>
              <a:buNone/>
              <a:defRPr sz="1400"/>
            </a:lvl2pPr>
            <a:lvl3pPr lvl="2" algn="ctr" rtl="0">
              <a:spcBef>
                <a:spcPts val="1600"/>
              </a:spcBef>
              <a:spcAft>
                <a:spcPts val="0"/>
              </a:spcAft>
              <a:buSzPts val="1400"/>
              <a:buNone/>
              <a:defRPr sz="1400"/>
            </a:lvl3pPr>
            <a:lvl4pPr lvl="3" algn="ctr" rtl="0">
              <a:spcBef>
                <a:spcPts val="1600"/>
              </a:spcBef>
              <a:spcAft>
                <a:spcPts val="0"/>
              </a:spcAft>
              <a:buSzPts val="1400"/>
              <a:buNone/>
              <a:defRPr sz="1400"/>
            </a:lvl4pPr>
            <a:lvl5pPr lvl="4" algn="ctr" rtl="0">
              <a:spcBef>
                <a:spcPts val="1600"/>
              </a:spcBef>
              <a:spcAft>
                <a:spcPts val="0"/>
              </a:spcAft>
              <a:buSzPts val="1400"/>
              <a:buNone/>
              <a:defRPr sz="1400"/>
            </a:lvl5pPr>
            <a:lvl6pPr lvl="5" algn="ctr" rtl="0">
              <a:spcBef>
                <a:spcPts val="1600"/>
              </a:spcBef>
              <a:spcAft>
                <a:spcPts val="0"/>
              </a:spcAft>
              <a:buSzPts val="1400"/>
              <a:buNone/>
              <a:defRPr sz="1400"/>
            </a:lvl6pPr>
            <a:lvl7pPr lvl="6" algn="ctr" rtl="0">
              <a:spcBef>
                <a:spcPts val="1600"/>
              </a:spcBef>
              <a:spcAft>
                <a:spcPts val="0"/>
              </a:spcAft>
              <a:buSzPts val="1400"/>
              <a:buNone/>
              <a:defRPr sz="1400"/>
            </a:lvl7pPr>
            <a:lvl8pPr lvl="7" algn="ctr" rtl="0">
              <a:spcBef>
                <a:spcPts val="1600"/>
              </a:spcBef>
              <a:spcAft>
                <a:spcPts val="0"/>
              </a:spcAft>
              <a:buSzPts val="1400"/>
              <a:buNone/>
              <a:defRPr sz="1400"/>
            </a:lvl8pPr>
            <a:lvl9pPr lvl="8" algn="ctr" rtl="0">
              <a:spcBef>
                <a:spcPts val="1600"/>
              </a:spcBef>
              <a:spcAft>
                <a:spcPts val="1600"/>
              </a:spcAft>
              <a:buSzPts val="1400"/>
              <a:buNone/>
              <a:defRPr sz="1400"/>
            </a:lvl9pPr>
          </a:lstStyle>
          <a:p>
            <a:endParaRPr/>
          </a:p>
        </p:txBody>
      </p:sp>
      <p:sp>
        <p:nvSpPr>
          <p:cNvPr id="1072" name="Google Shape;1072;p13"/>
          <p:cNvSpPr txBox="1">
            <a:spLocks noGrp="1"/>
          </p:cNvSpPr>
          <p:nvPr>
            <p:ph type="subTitle" idx="6"/>
          </p:nvPr>
        </p:nvSpPr>
        <p:spPr>
          <a:xfrm>
            <a:off x="6409800" y="2500608"/>
            <a:ext cx="1818600" cy="26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Nunito"/>
              <a:buNone/>
              <a:defRPr sz="1600" b="1">
                <a:solidFill>
                  <a:schemeClr val="accent6"/>
                </a:solidFill>
                <a:latin typeface="Nunito"/>
                <a:ea typeface="Nunito"/>
                <a:cs typeface="Nunito"/>
                <a:sym typeface="Nunito"/>
              </a:defRPr>
            </a:lvl1pPr>
            <a:lvl2pPr lvl="1" algn="ctr" rtl="0">
              <a:spcBef>
                <a:spcPts val="0"/>
              </a:spcBef>
              <a:spcAft>
                <a:spcPts val="0"/>
              </a:spcAft>
              <a:buSzPts val="1400"/>
              <a:buFont typeface="Nunito"/>
              <a:buNone/>
              <a:defRPr sz="1400" b="1">
                <a:latin typeface="Nunito"/>
                <a:ea typeface="Nunito"/>
                <a:cs typeface="Nunito"/>
                <a:sym typeface="Nunito"/>
              </a:defRPr>
            </a:lvl2pPr>
            <a:lvl3pPr lvl="2" algn="ctr" rtl="0">
              <a:spcBef>
                <a:spcPts val="1600"/>
              </a:spcBef>
              <a:spcAft>
                <a:spcPts val="0"/>
              </a:spcAft>
              <a:buSzPts val="1400"/>
              <a:buFont typeface="Nunito"/>
              <a:buNone/>
              <a:defRPr sz="1400" b="1">
                <a:latin typeface="Nunito"/>
                <a:ea typeface="Nunito"/>
                <a:cs typeface="Nunito"/>
                <a:sym typeface="Nunito"/>
              </a:defRPr>
            </a:lvl3pPr>
            <a:lvl4pPr lvl="3" algn="ctr" rtl="0">
              <a:spcBef>
                <a:spcPts val="1600"/>
              </a:spcBef>
              <a:spcAft>
                <a:spcPts val="0"/>
              </a:spcAft>
              <a:buSzPts val="1400"/>
              <a:buFont typeface="Nunito"/>
              <a:buNone/>
              <a:defRPr sz="1400" b="1">
                <a:latin typeface="Nunito"/>
                <a:ea typeface="Nunito"/>
                <a:cs typeface="Nunito"/>
                <a:sym typeface="Nunito"/>
              </a:defRPr>
            </a:lvl4pPr>
            <a:lvl5pPr lvl="4" algn="ctr" rtl="0">
              <a:spcBef>
                <a:spcPts val="1600"/>
              </a:spcBef>
              <a:spcAft>
                <a:spcPts val="0"/>
              </a:spcAft>
              <a:buSzPts val="1400"/>
              <a:buFont typeface="Nunito"/>
              <a:buNone/>
              <a:defRPr sz="1400" b="1">
                <a:latin typeface="Nunito"/>
                <a:ea typeface="Nunito"/>
                <a:cs typeface="Nunito"/>
                <a:sym typeface="Nunito"/>
              </a:defRPr>
            </a:lvl5pPr>
            <a:lvl6pPr lvl="5" algn="ctr" rtl="0">
              <a:spcBef>
                <a:spcPts val="1600"/>
              </a:spcBef>
              <a:spcAft>
                <a:spcPts val="0"/>
              </a:spcAft>
              <a:buSzPts val="1400"/>
              <a:buFont typeface="Nunito"/>
              <a:buNone/>
              <a:defRPr sz="1400" b="1">
                <a:latin typeface="Nunito"/>
                <a:ea typeface="Nunito"/>
                <a:cs typeface="Nunito"/>
                <a:sym typeface="Nunito"/>
              </a:defRPr>
            </a:lvl6pPr>
            <a:lvl7pPr lvl="6" algn="ctr" rtl="0">
              <a:spcBef>
                <a:spcPts val="1600"/>
              </a:spcBef>
              <a:spcAft>
                <a:spcPts val="0"/>
              </a:spcAft>
              <a:buSzPts val="1400"/>
              <a:buFont typeface="Nunito"/>
              <a:buNone/>
              <a:defRPr sz="1400" b="1">
                <a:latin typeface="Nunito"/>
                <a:ea typeface="Nunito"/>
                <a:cs typeface="Nunito"/>
                <a:sym typeface="Nunito"/>
              </a:defRPr>
            </a:lvl7pPr>
            <a:lvl8pPr lvl="7" algn="ctr" rtl="0">
              <a:spcBef>
                <a:spcPts val="1600"/>
              </a:spcBef>
              <a:spcAft>
                <a:spcPts val="0"/>
              </a:spcAft>
              <a:buSzPts val="1400"/>
              <a:buFont typeface="Nunito"/>
              <a:buNone/>
              <a:defRPr sz="1400" b="1">
                <a:latin typeface="Nunito"/>
                <a:ea typeface="Nunito"/>
                <a:cs typeface="Nunito"/>
                <a:sym typeface="Nunito"/>
              </a:defRPr>
            </a:lvl8pPr>
            <a:lvl9pPr lvl="8" algn="ctr" rtl="0">
              <a:spcBef>
                <a:spcPts val="1600"/>
              </a:spcBef>
              <a:spcAft>
                <a:spcPts val="1600"/>
              </a:spcAft>
              <a:buSzPts val="1400"/>
              <a:buFont typeface="Nunito"/>
              <a:buNone/>
              <a:defRPr sz="1400" b="1">
                <a:latin typeface="Nunito"/>
                <a:ea typeface="Nunito"/>
                <a:cs typeface="Nunito"/>
                <a:sym typeface="Nunito"/>
              </a:defRPr>
            </a:lvl9pPr>
          </a:lstStyle>
          <a:p>
            <a:endParaRPr/>
          </a:p>
        </p:txBody>
      </p:sp>
      <p:grpSp>
        <p:nvGrpSpPr>
          <p:cNvPr id="1073" name="Google Shape;1073;p13"/>
          <p:cNvGrpSpPr/>
          <p:nvPr/>
        </p:nvGrpSpPr>
        <p:grpSpPr>
          <a:xfrm>
            <a:off x="7829836" y="278787"/>
            <a:ext cx="829539" cy="844607"/>
            <a:chOff x="7916906" y="126387"/>
            <a:chExt cx="829539" cy="844607"/>
          </a:xfrm>
        </p:grpSpPr>
        <p:sp>
          <p:nvSpPr>
            <p:cNvPr id="1074" name="Google Shape;1074;p13"/>
            <p:cNvSpPr/>
            <p:nvPr/>
          </p:nvSpPr>
          <p:spPr>
            <a:xfrm>
              <a:off x="7916906" y="126387"/>
              <a:ext cx="490049" cy="495051"/>
            </a:xfrm>
            <a:custGeom>
              <a:avLst/>
              <a:gdLst/>
              <a:ahLst/>
              <a:cxnLst/>
              <a:rect l="l" t="t" r="r" b="b"/>
              <a:pathLst>
                <a:path w="15969" h="16132" fill="none" extrusionOk="0">
                  <a:moveTo>
                    <a:pt x="15941" y="7930"/>
                  </a:moveTo>
                  <a:cubicBezTo>
                    <a:pt x="15941" y="12344"/>
                    <a:pt x="12399" y="15941"/>
                    <a:pt x="7985" y="16023"/>
                  </a:cubicBezTo>
                  <a:cubicBezTo>
                    <a:pt x="3598" y="16132"/>
                    <a:pt x="1" y="12589"/>
                    <a:pt x="1" y="8202"/>
                  </a:cubicBezTo>
                  <a:cubicBezTo>
                    <a:pt x="28" y="3788"/>
                    <a:pt x="3570" y="192"/>
                    <a:pt x="7985" y="110"/>
                  </a:cubicBezTo>
                  <a:cubicBezTo>
                    <a:pt x="12371" y="1"/>
                    <a:pt x="15968" y="3543"/>
                    <a:pt x="15941" y="793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3"/>
            <p:cNvSpPr/>
            <p:nvPr/>
          </p:nvSpPr>
          <p:spPr>
            <a:xfrm>
              <a:off x="8161928" y="210844"/>
              <a:ext cx="161416" cy="160588"/>
            </a:xfrm>
            <a:custGeom>
              <a:avLst/>
              <a:gdLst/>
              <a:ahLst/>
              <a:cxnLst/>
              <a:rect l="l" t="t" r="r" b="b"/>
              <a:pathLst>
                <a:path w="5260" h="5233" fill="none" extrusionOk="0">
                  <a:moveTo>
                    <a:pt x="1" y="55"/>
                  </a:moveTo>
                  <a:cubicBezTo>
                    <a:pt x="2889" y="1"/>
                    <a:pt x="5259" y="2317"/>
                    <a:pt x="5259" y="5232"/>
                  </a:cubicBez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3"/>
            <p:cNvSpPr/>
            <p:nvPr/>
          </p:nvSpPr>
          <p:spPr>
            <a:xfrm>
              <a:off x="8375157" y="603051"/>
              <a:ext cx="371288" cy="367943"/>
            </a:xfrm>
            <a:custGeom>
              <a:avLst/>
              <a:gdLst/>
              <a:ahLst/>
              <a:cxnLst/>
              <a:rect l="l" t="t" r="r" b="b"/>
              <a:pathLst>
                <a:path w="12099" h="11990" fill="none" extrusionOk="0">
                  <a:moveTo>
                    <a:pt x="11881" y="9428"/>
                  </a:moveTo>
                  <a:cubicBezTo>
                    <a:pt x="12099" y="9619"/>
                    <a:pt x="12099" y="9973"/>
                    <a:pt x="11881" y="10191"/>
                  </a:cubicBezTo>
                  <a:lnTo>
                    <a:pt x="10328" y="11771"/>
                  </a:lnTo>
                  <a:cubicBezTo>
                    <a:pt x="10137" y="11989"/>
                    <a:pt x="9783" y="11989"/>
                    <a:pt x="9565" y="11771"/>
                  </a:cubicBezTo>
                  <a:lnTo>
                    <a:pt x="219" y="2562"/>
                  </a:lnTo>
                  <a:cubicBezTo>
                    <a:pt x="1" y="2371"/>
                    <a:pt x="1" y="2017"/>
                    <a:pt x="219" y="1799"/>
                  </a:cubicBezTo>
                  <a:lnTo>
                    <a:pt x="1772" y="218"/>
                  </a:lnTo>
                  <a:cubicBezTo>
                    <a:pt x="1963" y="0"/>
                    <a:pt x="2317" y="0"/>
                    <a:pt x="2535" y="218"/>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3"/>
            <p:cNvSpPr/>
            <p:nvPr/>
          </p:nvSpPr>
          <p:spPr>
            <a:xfrm>
              <a:off x="8323323" y="554532"/>
              <a:ext cx="78621" cy="76964"/>
            </a:xfrm>
            <a:custGeom>
              <a:avLst/>
              <a:gdLst/>
              <a:ahLst/>
              <a:cxnLst/>
              <a:rect l="l" t="t" r="r" b="b"/>
              <a:pathLst>
                <a:path w="2562" h="2508" fill="none" extrusionOk="0">
                  <a:moveTo>
                    <a:pt x="2562" y="2508"/>
                  </a:moveTo>
                  <a:lnTo>
                    <a:pt x="0"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8" name="Google Shape;1078;p13"/>
          <p:cNvGrpSpPr/>
          <p:nvPr/>
        </p:nvGrpSpPr>
        <p:grpSpPr>
          <a:xfrm flipH="1">
            <a:off x="336482" y="256426"/>
            <a:ext cx="488729" cy="597143"/>
            <a:chOff x="6180225" y="405175"/>
            <a:chExt cx="606514" cy="741056"/>
          </a:xfrm>
        </p:grpSpPr>
        <p:sp>
          <p:nvSpPr>
            <p:cNvPr id="1079" name="Google Shape;1079;p13"/>
            <p:cNvSpPr/>
            <p:nvPr/>
          </p:nvSpPr>
          <p:spPr>
            <a:xfrm>
              <a:off x="6180225" y="472428"/>
              <a:ext cx="606514" cy="673802"/>
            </a:xfrm>
            <a:custGeom>
              <a:avLst/>
              <a:gdLst/>
              <a:ahLst/>
              <a:cxnLst/>
              <a:rect l="l" t="t" r="r" b="b"/>
              <a:pathLst>
                <a:path w="16459" h="18285" fill="none" extrusionOk="0">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3"/>
            <p:cNvSpPr/>
            <p:nvPr/>
          </p:nvSpPr>
          <p:spPr>
            <a:xfrm>
              <a:off x="6319781" y="860030"/>
              <a:ext cx="327375" cy="6043"/>
            </a:xfrm>
            <a:custGeom>
              <a:avLst/>
              <a:gdLst/>
              <a:ahLst/>
              <a:cxnLst/>
              <a:rect l="l" t="t" r="r" b="b"/>
              <a:pathLst>
                <a:path w="8884" h="164" fill="none" extrusionOk="0">
                  <a:moveTo>
                    <a:pt x="1" y="164"/>
                  </a:moveTo>
                  <a:lnTo>
                    <a:pt x="888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3"/>
            <p:cNvSpPr/>
            <p:nvPr/>
          </p:nvSpPr>
          <p:spPr>
            <a:xfrm>
              <a:off x="6374026" y="405175"/>
              <a:ext cx="219921" cy="62277"/>
            </a:xfrm>
            <a:custGeom>
              <a:avLst/>
              <a:gdLst/>
              <a:ahLst/>
              <a:cxnLst/>
              <a:rect l="l" t="t" r="r" b="b"/>
              <a:pathLst>
                <a:path w="5968" h="1690" fill="none" extrusionOk="0">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2" name="Google Shape;1082;p13"/>
          <p:cNvGrpSpPr/>
          <p:nvPr/>
        </p:nvGrpSpPr>
        <p:grpSpPr>
          <a:xfrm flipH="1">
            <a:off x="271575" y="978689"/>
            <a:ext cx="411494" cy="664330"/>
            <a:chOff x="4698532" y="1605962"/>
            <a:chExt cx="510665" cy="824436"/>
          </a:xfrm>
        </p:grpSpPr>
        <p:sp>
          <p:nvSpPr>
            <p:cNvPr id="1083" name="Google Shape;1083;p13"/>
            <p:cNvSpPr/>
            <p:nvPr/>
          </p:nvSpPr>
          <p:spPr>
            <a:xfrm>
              <a:off x="4698532" y="1661926"/>
              <a:ext cx="510665" cy="768472"/>
            </a:xfrm>
            <a:custGeom>
              <a:avLst/>
              <a:gdLst/>
              <a:ahLst/>
              <a:cxnLst/>
              <a:rect l="l" t="t" r="r" b="b"/>
              <a:pathLst>
                <a:path w="13925" h="20955" fill="none" extrusionOk="0">
                  <a:moveTo>
                    <a:pt x="5096" y="83"/>
                  </a:moveTo>
                  <a:lnTo>
                    <a:pt x="5096" y="7276"/>
                  </a:lnTo>
                  <a:cubicBezTo>
                    <a:pt x="2098" y="8175"/>
                    <a:pt x="28" y="10927"/>
                    <a:pt x="28" y="14061"/>
                  </a:cubicBezTo>
                  <a:cubicBezTo>
                    <a:pt x="0" y="17876"/>
                    <a:pt x="3134" y="20955"/>
                    <a:pt x="6976" y="20873"/>
                  </a:cubicBezTo>
                  <a:cubicBezTo>
                    <a:pt x="10818" y="20791"/>
                    <a:pt x="13897" y="17658"/>
                    <a:pt x="13924" y="13816"/>
                  </a:cubicBezTo>
                  <a:cubicBezTo>
                    <a:pt x="13924" y="10709"/>
                    <a:pt x="11826" y="7985"/>
                    <a:pt x="8829" y="7222"/>
                  </a:cubicBezTo>
                  <a:lnTo>
                    <a:pt x="8829"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3"/>
            <p:cNvSpPr/>
            <p:nvPr/>
          </p:nvSpPr>
          <p:spPr>
            <a:xfrm>
              <a:off x="4836424" y="1605962"/>
              <a:ext cx="233861" cy="59006"/>
            </a:xfrm>
            <a:custGeom>
              <a:avLst/>
              <a:gdLst/>
              <a:ahLst/>
              <a:cxnLst/>
              <a:rect l="l" t="t" r="r" b="b"/>
              <a:pathLst>
                <a:path w="6377" h="1609" fill="none" extrusionOk="0">
                  <a:moveTo>
                    <a:pt x="6377" y="737"/>
                  </a:moveTo>
                  <a:cubicBezTo>
                    <a:pt x="6377" y="1173"/>
                    <a:pt x="6022" y="1500"/>
                    <a:pt x="5614" y="1527"/>
                  </a:cubicBezTo>
                  <a:lnTo>
                    <a:pt x="763" y="1609"/>
                  </a:lnTo>
                  <a:cubicBezTo>
                    <a:pt x="355" y="1609"/>
                    <a:pt x="1" y="1282"/>
                    <a:pt x="1" y="846"/>
                  </a:cubicBezTo>
                  <a:lnTo>
                    <a:pt x="1" y="846"/>
                  </a:lnTo>
                  <a:cubicBezTo>
                    <a:pt x="1" y="437"/>
                    <a:pt x="355" y="83"/>
                    <a:pt x="763" y="83"/>
                  </a:cubicBezTo>
                  <a:lnTo>
                    <a:pt x="5614" y="1"/>
                  </a:lnTo>
                  <a:cubicBezTo>
                    <a:pt x="6022" y="1"/>
                    <a:pt x="6377" y="328"/>
                    <a:pt x="6377" y="73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3"/>
            <p:cNvSpPr/>
            <p:nvPr/>
          </p:nvSpPr>
          <p:spPr>
            <a:xfrm>
              <a:off x="4710524" y="2099624"/>
              <a:ext cx="485654" cy="9021"/>
            </a:xfrm>
            <a:custGeom>
              <a:avLst/>
              <a:gdLst/>
              <a:ahLst/>
              <a:cxnLst/>
              <a:rect l="l" t="t" r="r" b="b"/>
              <a:pathLst>
                <a:path w="13243" h="246" fill="none" extrusionOk="0">
                  <a:moveTo>
                    <a:pt x="0" y="246"/>
                  </a:moveTo>
                  <a:lnTo>
                    <a:pt x="13243"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1086;p13"/>
          <p:cNvGrpSpPr/>
          <p:nvPr/>
        </p:nvGrpSpPr>
        <p:grpSpPr>
          <a:xfrm flipH="1">
            <a:off x="757669" y="1172813"/>
            <a:ext cx="110824" cy="110824"/>
            <a:chOff x="794923" y="2795124"/>
            <a:chExt cx="128941" cy="128941"/>
          </a:xfrm>
        </p:grpSpPr>
        <p:sp>
          <p:nvSpPr>
            <p:cNvPr id="1087" name="Google Shape;1087;p13"/>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3"/>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 name="Google Shape;1089;p13"/>
          <p:cNvGrpSpPr/>
          <p:nvPr/>
        </p:nvGrpSpPr>
        <p:grpSpPr>
          <a:xfrm>
            <a:off x="929181" y="708790"/>
            <a:ext cx="166649" cy="167500"/>
            <a:chOff x="3407917" y="-1400250"/>
            <a:chExt cx="193891" cy="194881"/>
          </a:xfrm>
        </p:grpSpPr>
        <p:sp>
          <p:nvSpPr>
            <p:cNvPr id="1090" name="Google Shape;1090;p13"/>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3"/>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3"/>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3"/>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3"/>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3"/>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3"/>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3"/>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8" name="Google Shape;1098;p13"/>
          <p:cNvGrpSpPr/>
          <p:nvPr/>
        </p:nvGrpSpPr>
        <p:grpSpPr>
          <a:xfrm rot="-5400000" flipH="1">
            <a:off x="849046" y="322800"/>
            <a:ext cx="479293" cy="479293"/>
            <a:chOff x="3560335" y="-646412"/>
            <a:chExt cx="557642" cy="557642"/>
          </a:xfrm>
        </p:grpSpPr>
        <p:sp>
          <p:nvSpPr>
            <p:cNvPr id="1099" name="Google Shape;1099;p13"/>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3"/>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3"/>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3"/>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3"/>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3"/>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3"/>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3"/>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3"/>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13"/>
          <p:cNvGrpSpPr/>
          <p:nvPr/>
        </p:nvGrpSpPr>
        <p:grpSpPr>
          <a:xfrm flipH="1">
            <a:off x="1426010" y="233741"/>
            <a:ext cx="110824" cy="110824"/>
            <a:chOff x="794923" y="2795124"/>
            <a:chExt cx="128941" cy="128941"/>
          </a:xfrm>
        </p:grpSpPr>
        <p:sp>
          <p:nvSpPr>
            <p:cNvPr id="1109" name="Google Shape;1109;p13"/>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3"/>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 name="Google Shape;1111;p13"/>
          <p:cNvGrpSpPr/>
          <p:nvPr/>
        </p:nvGrpSpPr>
        <p:grpSpPr>
          <a:xfrm flipH="1">
            <a:off x="8455129" y="4384172"/>
            <a:ext cx="414009" cy="454583"/>
            <a:chOff x="1693693" y="-2602979"/>
            <a:chExt cx="509674" cy="559624"/>
          </a:xfrm>
        </p:grpSpPr>
        <p:sp>
          <p:nvSpPr>
            <p:cNvPr id="1112" name="Google Shape;1112;p13"/>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3"/>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3"/>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3"/>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3"/>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3"/>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3"/>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3"/>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3"/>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 name="Google Shape;1121;p13"/>
          <p:cNvGrpSpPr/>
          <p:nvPr/>
        </p:nvGrpSpPr>
        <p:grpSpPr>
          <a:xfrm flipH="1">
            <a:off x="8276602" y="4446789"/>
            <a:ext cx="104738" cy="104738"/>
            <a:chOff x="794923" y="2795124"/>
            <a:chExt cx="128941" cy="128941"/>
          </a:xfrm>
        </p:grpSpPr>
        <p:sp>
          <p:nvSpPr>
            <p:cNvPr id="1122" name="Google Shape;1122;p13"/>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3"/>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 name="Google Shape;1124;p13"/>
          <p:cNvGrpSpPr/>
          <p:nvPr/>
        </p:nvGrpSpPr>
        <p:grpSpPr>
          <a:xfrm>
            <a:off x="8314579" y="3559006"/>
            <a:ext cx="544663" cy="547106"/>
            <a:chOff x="1889565" y="-3382437"/>
            <a:chExt cx="670520" cy="673527"/>
          </a:xfrm>
        </p:grpSpPr>
        <p:sp>
          <p:nvSpPr>
            <p:cNvPr id="1125" name="Google Shape;1125;p13"/>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3"/>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3"/>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3"/>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3"/>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13"/>
          <p:cNvGrpSpPr/>
          <p:nvPr/>
        </p:nvGrpSpPr>
        <p:grpSpPr>
          <a:xfrm>
            <a:off x="8619577" y="3304543"/>
            <a:ext cx="157497" cy="158302"/>
            <a:chOff x="3407917" y="-1400250"/>
            <a:chExt cx="193891" cy="194881"/>
          </a:xfrm>
        </p:grpSpPr>
        <p:sp>
          <p:nvSpPr>
            <p:cNvPr id="1131" name="Google Shape;1131;p13"/>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3"/>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3"/>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3"/>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3"/>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3"/>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3"/>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3"/>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 name="Google Shape;1139;p13"/>
          <p:cNvGrpSpPr/>
          <p:nvPr/>
        </p:nvGrpSpPr>
        <p:grpSpPr>
          <a:xfrm rot="1420089">
            <a:off x="7749849" y="4096443"/>
            <a:ext cx="677828" cy="709496"/>
            <a:chOff x="3153626" y="-2653955"/>
            <a:chExt cx="834426" cy="873411"/>
          </a:xfrm>
        </p:grpSpPr>
        <p:sp>
          <p:nvSpPr>
            <p:cNvPr id="1140" name="Google Shape;1140;p13"/>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3"/>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3"/>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3"/>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3"/>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3"/>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3"/>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147;p13"/>
          <p:cNvGrpSpPr/>
          <p:nvPr/>
        </p:nvGrpSpPr>
        <p:grpSpPr>
          <a:xfrm>
            <a:off x="7393991" y="4662312"/>
            <a:ext cx="185914" cy="236257"/>
            <a:chOff x="2079424" y="521748"/>
            <a:chExt cx="228873" cy="290850"/>
          </a:xfrm>
        </p:grpSpPr>
        <p:sp>
          <p:nvSpPr>
            <p:cNvPr id="1148" name="Google Shape;1148;p13"/>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3"/>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3"/>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1" name="Google Shape;1151;p13"/>
          <p:cNvGrpSpPr/>
          <p:nvPr/>
        </p:nvGrpSpPr>
        <p:grpSpPr>
          <a:xfrm>
            <a:off x="619592" y="4514939"/>
            <a:ext cx="187263" cy="187264"/>
            <a:chOff x="1447449" y="4268259"/>
            <a:chExt cx="217875" cy="217875"/>
          </a:xfrm>
        </p:grpSpPr>
        <p:sp>
          <p:nvSpPr>
            <p:cNvPr id="1152" name="Google Shape;1152;p13"/>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3"/>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3"/>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3"/>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3"/>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3"/>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3"/>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3"/>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0" name="Google Shape;1160;p13"/>
          <p:cNvGrpSpPr/>
          <p:nvPr/>
        </p:nvGrpSpPr>
        <p:grpSpPr>
          <a:xfrm>
            <a:off x="8276589" y="385746"/>
            <a:ext cx="308365" cy="307514"/>
            <a:chOff x="2601030" y="2721166"/>
            <a:chExt cx="358773" cy="357783"/>
          </a:xfrm>
        </p:grpSpPr>
        <p:sp>
          <p:nvSpPr>
            <p:cNvPr id="1161" name="Google Shape;1161;p13"/>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3"/>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3"/>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3"/>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3"/>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3"/>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3"/>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3"/>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69"/>
        <p:cNvGrpSpPr/>
        <p:nvPr/>
      </p:nvGrpSpPr>
      <p:grpSpPr>
        <a:xfrm>
          <a:off x="0" y="0"/>
          <a:ext cx="0" cy="0"/>
          <a:chOff x="0" y="0"/>
          <a:chExt cx="0" cy="0"/>
        </a:xfrm>
      </p:grpSpPr>
      <p:sp>
        <p:nvSpPr>
          <p:cNvPr id="1170" name="Google Shape;1170;p14"/>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4"/>
          <p:cNvSpPr txBox="1">
            <a:spLocks noGrp="1"/>
          </p:cNvSpPr>
          <p:nvPr>
            <p:ph type="title"/>
          </p:nvPr>
        </p:nvSpPr>
        <p:spPr>
          <a:xfrm>
            <a:off x="1275150" y="2183700"/>
            <a:ext cx="6593700" cy="77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5500">
                <a:solidFill>
                  <a:schemeClr val="accent1"/>
                </a:solidFill>
                <a:latin typeface="Montserrat ExtraBold"/>
                <a:ea typeface="Montserrat ExtraBold"/>
                <a:cs typeface="Montserrat ExtraBold"/>
                <a:sym typeface="Montserrat ExtraBold"/>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grpSp>
        <p:nvGrpSpPr>
          <p:cNvPr id="1172" name="Google Shape;1172;p14"/>
          <p:cNvGrpSpPr/>
          <p:nvPr/>
        </p:nvGrpSpPr>
        <p:grpSpPr>
          <a:xfrm>
            <a:off x="771271" y="3950636"/>
            <a:ext cx="750503" cy="917365"/>
            <a:chOff x="794919" y="4014442"/>
            <a:chExt cx="750503" cy="917365"/>
          </a:xfrm>
        </p:grpSpPr>
        <p:sp>
          <p:nvSpPr>
            <p:cNvPr id="1173" name="Google Shape;1173;p14"/>
            <p:cNvSpPr/>
            <p:nvPr/>
          </p:nvSpPr>
          <p:spPr>
            <a:xfrm>
              <a:off x="794919" y="4098387"/>
              <a:ext cx="750503" cy="833419"/>
            </a:xfrm>
            <a:custGeom>
              <a:avLst/>
              <a:gdLst/>
              <a:ahLst/>
              <a:cxnLst/>
              <a:rect l="l" t="t" r="r" b="b"/>
              <a:pathLst>
                <a:path w="20465" h="22726" fill="none" extrusionOk="0">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4"/>
            <p:cNvSpPr/>
            <p:nvPr/>
          </p:nvSpPr>
          <p:spPr>
            <a:xfrm>
              <a:off x="967797" y="4578039"/>
              <a:ext cx="404754" cy="7041"/>
            </a:xfrm>
            <a:custGeom>
              <a:avLst/>
              <a:gdLst/>
              <a:ahLst/>
              <a:cxnLst/>
              <a:rect l="l" t="t" r="r" b="b"/>
              <a:pathLst>
                <a:path w="11037" h="192" fill="none" extrusionOk="0">
                  <a:moveTo>
                    <a:pt x="1" y="192"/>
                  </a:moveTo>
                  <a:lnTo>
                    <a:pt x="11036"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4"/>
            <p:cNvSpPr/>
            <p:nvPr/>
          </p:nvSpPr>
          <p:spPr>
            <a:xfrm>
              <a:off x="1033773" y="4014442"/>
              <a:ext cx="272807" cy="76976"/>
            </a:xfrm>
            <a:custGeom>
              <a:avLst/>
              <a:gdLst/>
              <a:ahLst/>
              <a:cxnLst/>
              <a:rect l="l" t="t" r="r" b="b"/>
              <a:pathLst>
                <a:path w="7439" h="2099" fill="none" extrusionOk="0">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6" name="Google Shape;1176;p14"/>
          <p:cNvGrpSpPr/>
          <p:nvPr/>
        </p:nvGrpSpPr>
        <p:grpSpPr>
          <a:xfrm>
            <a:off x="755107" y="3481874"/>
            <a:ext cx="210867" cy="780480"/>
            <a:chOff x="2419167" y="1286206"/>
            <a:chExt cx="210867" cy="780480"/>
          </a:xfrm>
        </p:grpSpPr>
        <p:sp>
          <p:nvSpPr>
            <p:cNvPr id="1177" name="Google Shape;1177;p14"/>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4"/>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4"/>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4"/>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4"/>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4"/>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4"/>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4"/>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4"/>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4"/>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4"/>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4"/>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4"/>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4"/>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4"/>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2" name="Google Shape;1192;p14"/>
          <p:cNvGrpSpPr/>
          <p:nvPr/>
        </p:nvGrpSpPr>
        <p:grpSpPr>
          <a:xfrm>
            <a:off x="295424" y="4168520"/>
            <a:ext cx="509674" cy="559624"/>
            <a:chOff x="1693693" y="-2602979"/>
            <a:chExt cx="509674" cy="559624"/>
          </a:xfrm>
        </p:grpSpPr>
        <p:sp>
          <p:nvSpPr>
            <p:cNvPr id="1193" name="Google Shape;1193;p14"/>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4"/>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4"/>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4"/>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4"/>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4"/>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4"/>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4"/>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4"/>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2" name="Google Shape;1202;p14"/>
          <p:cNvGrpSpPr/>
          <p:nvPr/>
        </p:nvGrpSpPr>
        <p:grpSpPr>
          <a:xfrm flipH="1">
            <a:off x="1030668" y="315013"/>
            <a:ext cx="606514" cy="741056"/>
            <a:chOff x="6180225" y="405175"/>
            <a:chExt cx="606514" cy="741056"/>
          </a:xfrm>
        </p:grpSpPr>
        <p:sp>
          <p:nvSpPr>
            <p:cNvPr id="1203" name="Google Shape;1203;p14"/>
            <p:cNvSpPr/>
            <p:nvPr/>
          </p:nvSpPr>
          <p:spPr>
            <a:xfrm>
              <a:off x="6180225" y="472428"/>
              <a:ext cx="606514" cy="673802"/>
            </a:xfrm>
            <a:custGeom>
              <a:avLst/>
              <a:gdLst/>
              <a:ahLst/>
              <a:cxnLst/>
              <a:rect l="l" t="t" r="r" b="b"/>
              <a:pathLst>
                <a:path w="16459" h="18285" fill="none" extrusionOk="0">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4"/>
            <p:cNvSpPr/>
            <p:nvPr/>
          </p:nvSpPr>
          <p:spPr>
            <a:xfrm>
              <a:off x="6319781" y="860030"/>
              <a:ext cx="327375" cy="6043"/>
            </a:xfrm>
            <a:custGeom>
              <a:avLst/>
              <a:gdLst/>
              <a:ahLst/>
              <a:cxnLst/>
              <a:rect l="l" t="t" r="r" b="b"/>
              <a:pathLst>
                <a:path w="8884" h="164" fill="none" extrusionOk="0">
                  <a:moveTo>
                    <a:pt x="1" y="164"/>
                  </a:moveTo>
                  <a:lnTo>
                    <a:pt x="888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4"/>
            <p:cNvSpPr/>
            <p:nvPr/>
          </p:nvSpPr>
          <p:spPr>
            <a:xfrm>
              <a:off x="6374026" y="405175"/>
              <a:ext cx="219921" cy="62277"/>
            </a:xfrm>
            <a:custGeom>
              <a:avLst/>
              <a:gdLst/>
              <a:ahLst/>
              <a:cxnLst/>
              <a:rect l="l" t="t" r="r" b="b"/>
              <a:pathLst>
                <a:path w="5968" h="1690" fill="none" extrusionOk="0">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6" name="Google Shape;1206;p14"/>
          <p:cNvGrpSpPr/>
          <p:nvPr/>
        </p:nvGrpSpPr>
        <p:grpSpPr>
          <a:xfrm>
            <a:off x="300421" y="2848081"/>
            <a:ext cx="457673" cy="400720"/>
            <a:chOff x="299281" y="2848081"/>
            <a:chExt cx="457673" cy="400720"/>
          </a:xfrm>
        </p:grpSpPr>
        <p:sp>
          <p:nvSpPr>
            <p:cNvPr id="1207" name="Google Shape;1207;p14"/>
            <p:cNvSpPr/>
            <p:nvPr/>
          </p:nvSpPr>
          <p:spPr>
            <a:xfrm>
              <a:off x="299281" y="2848081"/>
              <a:ext cx="457673" cy="400720"/>
            </a:xfrm>
            <a:custGeom>
              <a:avLst/>
              <a:gdLst/>
              <a:ahLst/>
              <a:cxnLst/>
              <a:rect l="l" t="t" r="r" b="b"/>
              <a:pathLst>
                <a:path w="12480" h="10927" fill="none" extrusionOk="0">
                  <a:moveTo>
                    <a:pt x="3106" y="10927"/>
                  </a:moveTo>
                  <a:lnTo>
                    <a:pt x="0" y="5586"/>
                  </a:lnTo>
                  <a:lnTo>
                    <a:pt x="3106" y="109"/>
                  </a:lnTo>
                  <a:lnTo>
                    <a:pt x="9346" y="1"/>
                  </a:lnTo>
                  <a:lnTo>
                    <a:pt x="12480" y="5368"/>
                  </a:lnTo>
                  <a:lnTo>
                    <a:pt x="9346" y="10818"/>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4"/>
            <p:cNvSpPr/>
            <p:nvPr/>
          </p:nvSpPr>
          <p:spPr>
            <a:xfrm>
              <a:off x="388214" y="2929019"/>
              <a:ext cx="278821" cy="241855"/>
            </a:xfrm>
            <a:custGeom>
              <a:avLst/>
              <a:gdLst/>
              <a:ahLst/>
              <a:cxnLst/>
              <a:rect l="l" t="t" r="r" b="b"/>
              <a:pathLst>
                <a:path w="7603" h="6595" fill="none" extrusionOk="0">
                  <a:moveTo>
                    <a:pt x="7602" y="3189"/>
                  </a:moveTo>
                  <a:lnTo>
                    <a:pt x="5722" y="6513"/>
                  </a:lnTo>
                  <a:lnTo>
                    <a:pt x="1908" y="6595"/>
                  </a:lnTo>
                  <a:lnTo>
                    <a:pt x="0" y="3325"/>
                  </a:lnTo>
                  <a:lnTo>
                    <a:pt x="1908"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14"/>
          <p:cNvGrpSpPr/>
          <p:nvPr/>
        </p:nvGrpSpPr>
        <p:grpSpPr>
          <a:xfrm>
            <a:off x="796063" y="2795124"/>
            <a:ext cx="128941" cy="128941"/>
            <a:chOff x="794923" y="2795124"/>
            <a:chExt cx="128941" cy="128941"/>
          </a:xfrm>
        </p:grpSpPr>
        <p:sp>
          <p:nvSpPr>
            <p:cNvPr id="1210" name="Google Shape;1210;p14"/>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4"/>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14"/>
          <p:cNvGrpSpPr/>
          <p:nvPr/>
        </p:nvGrpSpPr>
        <p:grpSpPr>
          <a:xfrm>
            <a:off x="1905060" y="388587"/>
            <a:ext cx="302661" cy="301826"/>
            <a:chOff x="2601030" y="2721166"/>
            <a:chExt cx="358773" cy="357783"/>
          </a:xfrm>
        </p:grpSpPr>
        <p:sp>
          <p:nvSpPr>
            <p:cNvPr id="1213" name="Google Shape;1213;p14"/>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4"/>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4"/>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4"/>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4"/>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4"/>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4"/>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4"/>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1" name="Google Shape;1221;p14"/>
          <p:cNvGrpSpPr/>
          <p:nvPr/>
        </p:nvGrpSpPr>
        <p:grpSpPr>
          <a:xfrm flipH="1">
            <a:off x="263381" y="244061"/>
            <a:ext cx="798796" cy="813307"/>
            <a:chOff x="3411440" y="2423377"/>
            <a:chExt cx="991309" cy="1009316"/>
          </a:xfrm>
        </p:grpSpPr>
        <p:sp>
          <p:nvSpPr>
            <p:cNvPr id="1222" name="Google Shape;1222;p14"/>
            <p:cNvSpPr/>
            <p:nvPr/>
          </p:nvSpPr>
          <p:spPr>
            <a:xfrm>
              <a:off x="3411440" y="2423377"/>
              <a:ext cx="585623" cy="591601"/>
            </a:xfrm>
            <a:custGeom>
              <a:avLst/>
              <a:gdLst/>
              <a:ahLst/>
              <a:cxnLst/>
              <a:rect l="l" t="t" r="r" b="b"/>
              <a:pathLst>
                <a:path w="15969" h="16132" fill="none" extrusionOk="0">
                  <a:moveTo>
                    <a:pt x="15941" y="7930"/>
                  </a:moveTo>
                  <a:cubicBezTo>
                    <a:pt x="15941" y="12344"/>
                    <a:pt x="12399" y="15941"/>
                    <a:pt x="7985" y="16023"/>
                  </a:cubicBezTo>
                  <a:cubicBezTo>
                    <a:pt x="3598" y="16132"/>
                    <a:pt x="1" y="12589"/>
                    <a:pt x="1" y="8202"/>
                  </a:cubicBezTo>
                  <a:cubicBezTo>
                    <a:pt x="28" y="3788"/>
                    <a:pt x="3570" y="192"/>
                    <a:pt x="7985" y="110"/>
                  </a:cubicBezTo>
                  <a:cubicBezTo>
                    <a:pt x="12371" y="1"/>
                    <a:pt x="15968" y="3543"/>
                    <a:pt x="15941" y="793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4"/>
            <p:cNvSpPr/>
            <p:nvPr/>
          </p:nvSpPr>
          <p:spPr>
            <a:xfrm>
              <a:off x="3704241" y="2524303"/>
              <a:ext cx="192897" cy="191907"/>
            </a:xfrm>
            <a:custGeom>
              <a:avLst/>
              <a:gdLst/>
              <a:ahLst/>
              <a:cxnLst/>
              <a:rect l="l" t="t" r="r" b="b"/>
              <a:pathLst>
                <a:path w="5260" h="5233" fill="none" extrusionOk="0">
                  <a:moveTo>
                    <a:pt x="1" y="55"/>
                  </a:moveTo>
                  <a:cubicBezTo>
                    <a:pt x="2889" y="1"/>
                    <a:pt x="5259" y="2317"/>
                    <a:pt x="5259" y="5232"/>
                  </a:cubicBez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4"/>
            <p:cNvSpPr/>
            <p:nvPr/>
          </p:nvSpPr>
          <p:spPr>
            <a:xfrm>
              <a:off x="3959048" y="2992990"/>
              <a:ext cx="443701" cy="439703"/>
            </a:xfrm>
            <a:custGeom>
              <a:avLst/>
              <a:gdLst/>
              <a:ahLst/>
              <a:cxnLst/>
              <a:rect l="l" t="t" r="r" b="b"/>
              <a:pathLst>
                <a:path w="12099" h="11990" fill="none" extrusionOk="0">
                  <a:moveTo>
                    <a:pt x="11881" y="9428"/>
                  </a:moveTo>
                  <a:cubicBezTo>
                    <a:pt x="12099" y="9619"/>
                    <a:pt x="12099" y="9973"/>
                    <a:pt x="11881" y="10191"/>
                  </a:cubicBezTo>
                  <a:lnTo>
                    <a:pt x="10328" y="11771"/>
                  </a:lnTo>
                  <a:cubicBezTo>
                    <a:pt x="10137" y="11989"/>
                    <a:pt x="9783" y="11989"/>
                    <a:pt x="9565" y="11771"/>
                  </a:cubicBezTo>
                  <a:lnTo>
                    <a:pt x="219" y="2562"/>
                  </a:lnTo>
                  <a:cubicBezTo>
                    <a:pt x="1" y="2371"/>
                    <a:pt x="1" y="2017"/>
                    <a:pt x="219" y="1799"/>
                  </a:cubicBezTo>
                  <a:lnTo>
                    <a:pt x="1772" y="218"/>
                  </a:lnTo>
                  <a:cubicBezTo>
                    <a:pt x="1963" y="0"/>
                    <a:pt x="2317" y="0"/>
                    <a:pt x="2535" y="218"/>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4"/>
            <p:cNvSpPr/>
            <p:nvPr/>
          </p:nvSpPr>
          <p:spPr>
            <a:xfrm>
              <a:off x="3897107" y="2935009"/>
              <a:ext cx="93955" cy="91975"/>
            </a:xfrm>
            <a:custGeom>
              <a:avLst/>
              <a:gdLst/>
              <a:ahLst/>
              <a:cxnLst/>
              <a:rect l="l" t="t" r="r" b="b"/>
              <a:pathLst>
                <a:path w="2562" h="2508" fill="none" extrusionOk="0">
                  <a:moveTo>
                    <a:pt x="2562" y="2508"/>
                  </a:moveTo>
                  <a:lnTo>
                    <a:pt x="0"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14"/>
          <p:cNvGrpSpPr/>
          <p:nvPr/>
        </p:nvGrpSpPr>
        <p:grpSpPr>
          <a:xfrm>
            <a:off x="514136" y="1163759"/>
            <a:ext cx="438065" cy="480997"/>
            <a:chOff x="1693693" y="-2602979"/>
            <a:chExt cx="509674" cy="559624"/>
          </a:xfrm>
        </p:grpSpPr>
        <p:sp>
          <p:nvSpPr>
            <p:cNvPr id="1227" name="Google Shape;1227;p14"/>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4"/>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4"/>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4"/>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4"/>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4"/>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4"/>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4"/>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4"/>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6" name="Google Shape;1236;p14"/>
          <p:cNvGrpSpPr/>
          <p:nvPr/>
        </p:nvGrpSpPr>
        <p:grpSpPr>
          <a:xfrm flipH="1">
            <a:off x="287634" y="1726737"/>
            <a:ext cx="184903" cy="235878"/>
            <a:chOff x="2947570" y="-1075969"/>
            <a:chExt cx="184903" cy="235878"/>
          </a:xfrm>
        </p:grpSpPr>
        <p:sp>
          <p:nvSpPr>
            <p:cNvPr id="1237" name="Google Shape;1237;p14"/>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4"/>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4"/>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0" name="Google Shape;1240;p14"/>
          <p:cNvGrpSpPr/>
          <p:nvPr/>
        </p:nvGrpSpPr>
        <p:grpSpPr>
          <a:xfrm>
            <a:off x="1130042" y="1264814"/>
            <a:ext cx="187263" cy="187264"/>
            <a:chOff x="1447449" y="4268259"/>
            <a:chExt cx="217875" cy="217875"/>
          </a:xfrm>
        </p:grpSpPr>
        <p:sp>
          <p:nvSpPr>
            <p:cNvPr id="1241" name="Google Shape;1241;p14"/>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4"/>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4"/>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4"/>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4"/>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4"/>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4"/>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4"/>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9" name="Google Shape;1249;p14"/>
          <p:cNvGrpSpPr/>
          <p:nvPr/>
        </p:nvGrpSpPr>
        <p:grpSpPr>
          <a:xfrm>
            <a:off x="8371552" y="237156"/>
            <a:ext cx="511655" cy="625155"/>
            <a:chOff x="6180225" y="405175"/>
            <a:chExt cx="606514" cy="741056"/>
          </a:xfrm>
        </p:grpSpPr>
        <p:sp>
          <p:nvSpPr>
            <p:cNvPr id="1250" name="Google Shape;1250;p14"/>
            <p:cNvSpPr/>
            <p:nvPr/>
          </p:nvSpPr>
          <p:spPr>
            <a:xfrm>
              <a:off x="6180225" y="472428"/>
              <a:ext cx="606514" cy="673802"/>
            </a:xfrm>
            <a:custGeom>
              <a:avLst/>
              <a:gdLst/>
              <a:ahLst/>
              <a:cxnLst/>
              <a:rect l="l" t="t" r="r" b="b"/>
              <a:pathLst>
                <a:path w="16459" h="18285" fill="none" extrusionOk="0">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4"/>
            <p:cNvSpPr/>
            <p:nvPr/>
          </p:nvSpPr>
          <p:spPr>
            <a:xfrm>
              <a:off x="6319781" y="860030"/>
              <a:ext cx="327375" cy="6043"/>
            </a:xfrm>
            <a:custGeom>
              <a:avLst/>
              <a:gdLst/>
              <a:ahLst/>
              <a:cxnLst/>
              <a:rect l="l" t="t" r="r" b="b"/>
              <a:pathLst>
                <a:path w="8884" h="164" fill="none" extrusionOk="0">
                  <a:moveTo>
                    <a:pt x="1" y="164"/>
                  </a:moveTo>
                  <a:lnTo>
                    <a:pt x="888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4"/>
            <p:cNvSpPr/>
            <p:nvPr/>
          </p:nvSpPr>
          <p:spPr>
            <a:xfrm>
              <a:off x="6374026" y="405175"/>
              <a:ext cx="219921" cy="62277"/>
            </a:xfrm>
            <a:custGeom>
              <a:avLst/>
              <a:gdLst/>
              <a:ahLst/>
              <a:cxnLst/>
              <a:rect l="l" t="t" r="r" b="b"/>
              <a:pathLst>
                <a:path w="5968" h="1690" fill="none" extrusionOk="0">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 name="Google Shape;1253;p14"/>
          <p:cNvGrpSpPr/>
          <p:nvPr/>
        </p:nvGrpSpPr>
        <p:grpSpPr>
          <a:xfrm rot="5400000" flipH="1">
            <a:off x="8093799" y="4189266"/>
            <a:ext cx="703922" cy="736809"/>
            <a:chOff x="3153626" y="-2653955"/>
            <a:chExt cx="834426" cy="873411"/>
          </a:xfrm>
        </p:grpSpPr>
        <p:sp>
          <p:nvSpPr>
            <p:cNvPr id="1254" name="Google Shape;1254;p14"/>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4"/>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4"/>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4"/>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4"/>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4"/>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4"/>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1" name="Google Shape;1261;p14"/>
          <p:cNvGrpSpPr/>
          <p:nvPr/>
        </p:nvGrpSpPr>
        <p:grpSpPr>
          <a:xfrm rot="5400000" flipH="1">
            <a:off x="8605367" y="3117832"/>
            <a:ext cx="193077" cy="245361"/>
            <a:chOff x="2079424" y="521748"/>
            <a:chExt cx="228873" cy="290850"/>
          </a:xfrm>
        </p:grpSpPr>
        <p:sp>
          <p:nvSpPr>
            <p:cNvPr id="1262" name="Google Shape;1262;p14"/>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4"/>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4"/>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5" name="Google Shape;1265;p14"/>
          <p:cNvGrpSpPr/>
          <p:nvPr/>
        </p:nvGrpSpPr>
        <p:grpSpPr>
          <a:xfrm flipH="1">
            <a:off x="7868851" y="377844"/>
            <a:ext cx="384731" cy="590613"/>
            <a:chOff x="1603769" y="107044"/>
            <a:chExt cx="384731" cy="590613"/>
          </a:xfrm>
        </p:grpSpPr>
        <p:sp>
          <p:nvSpPr>
            <p:cNvPr id="1266" name="Google Shape;1266;p14"/>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4"/>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4"/>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4"/>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4"/>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4"/>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4"/>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3" name="Google Shape;1273;p14"/>
          <p:cNvGrpSpPr/>
          <p:nvPr/>
        </p:nvGrpSpPr>
        <p:grpSpPr>
          <a:xfrm flipH="1">
            <a:off x="7637259" y="1057462"/>
            <a:ext cx="184903" cy="235878"/>
            <a:chOff x="2947570" y="-1075969"/>
            <a:chExt cx="184903" cy="235878"/>
          </a:xfrm>
        </p:grpSpPr>
        <p:sp>
          <p:nvSpPr>
            <p:cNvPr id="1274" name="Google Shape;1274;p14"/>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4"/>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4"/>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7" name="Google Shape;1277;p14"/>
          <p:cNvGrpSpPr/>
          <p:nvPr/>
        </p:nvGrpSpPr>
        <p:grpSpPr>
          <a:xfrm flipH="1">
            <a:off x="8139562" y="1043517"/>
            <a:ext cx="670541" cy="672920"/>
            <a:chOff x="4492684" y="662647"/>
            <a:chExt cx="847391" cy="850399"/>
          </a:xfrm>
        </p:grpSpPr>
        <p:sp>
          <p:nvSpPr>
            <p:cNvPr id="1278" name="Google Shape;1278;p14"/>
            <p:cNvSpPr/>
            <p:nvPr/>
          </p:nvSpPr>
          <p:spPr>
            <a:xfrm>
              <a:off x="4492684" y="662647"/>
              <a:ext cx="847391" cy="850399"/>
            </a:xfrm>
            <a:custGeom>
              <a:avLst/>
              <a:gdLst/>
              <a:ahLst/>
              <a:cxnLst/>
              <a:rect l="l" t="t" r="r" b="b"/>
              <a:pathLst>
                <a:path w="23107" h="23189" fill="none" extrusionOk="0">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4"/>
            <p:cNvSpPr/>
            <p:nvPr/>
          </p:nvSpPr>
          <p:spPr>
            <a:xfrm>
              <a:off x="4858428" y="1029382"/>
              <a:ext cx="115922" cy="115958"/>
            </a:xfrm>
            <a:custGeom>
              <a:avLst/>
              <a:gdLst/>
              <a:ahLst/>
              <a:cxnLst/>
              <a:rect l="l" t="t" r="r" b="b"/>
              <a:pathLst>
                <a:path w="3161" h="3162" fill="none" extrusionOk="0">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4"/>
            <p:cNvSpPr/>
            <p:nvPr/>
          </p:nvSpPr>
          <p:spPr>
            <a:xfrm>
              <a:off x="4770485" y="792581"/>
              <a:ext cx="291803" cy="197885"/>
            </a:xfrm>
            <a:custGeom>
              <a:avLst/>
              <a:gdLst/>
              <a:ahLst/>
              <a:cxnLst/>
              <a:rect l="l" t="t" r="r" b="b"/>
              <a:pathLst>
                <a:path w="7957" h="5396" fill="none" extrusionOk="0">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4"/>
            <p:cNvSpPr/>
            <p:nvPr/>
          </p:nvSpPr>
          <p:spPr>
            <a:xfrm>
              <a:off x="4623571" y="1091360"/>
              <a:ext cx="235878" cy="250840"/>
            </a:xfrm>
            <a:custGeom>
              <a:avLst/>
              <a:gdLst/>
              <a:ahLst/>
              <a:cxnLst/>
              <a:rect l="l" t="t" r="r" b="b"/>
              <a:pathLst>
                <a:path w="6432" h="6840" fill="none" extrusionOk="0">
                  <a:moveTo>
                    <a:pt x="4878" y="0"/>
                  </a:moveTo>
                  <a:lnTo>
                    <a:pt x="1" y="82"/>
                  </a:lnTo>
                  <a:cubicBezTo>
                    <a:pt x="1" y="2861"/>
                    <a:pt x="1499" y="5450"/>
                    <a:pt x="3924" y="6839"/>
                  </a:cubicBezTo>
                  <a:lnTo>
                    <a:pt x="6431" y="2589"/>
                  </a:lnTo>
                  <a:cubicBezTo>
                    <a:pt x="5478" y="2071"/>
                    <a:pt x="4905" y="1063"/>
                    <a:pt x="4878" y="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4"/>
            <p:cNvSpPr/>
            <p:nvPr/>
          </p:nvSpPr>
          <p:spPr>
            <a:xfrm>
              <a:off x="4973326" y="1083365"/>
              <a:ext cx="236868" cy="253847"/>
            </a:xfrm>
            <a:custGeom>
              <a:avLst/>
              <a:gdLst/>
              <a:ahLst/>
              <a:cxnLst/>
              <a:rect l="l" t="t" r="r" b="b"/>
              <a:pathLst>
                <a:path w="6459" h="6922" fill="none" extrusionOk="0">
                  <a:moveTo>
                    <a:pt x="6458" y="0"/>
                  </a:moveTo>
                  <a:lnTo>
                    <a:pt x="1554" y="109"/>
                  </a:lnTo>
                  <a:cubicBezTo>
                    <a:pt x="1526" y="1199"/>
                    <a:pt x="954" y="2207"/>
                    <a:pt x="1" y="2780"/>
                  </a:cubicBezTo>
                  <a:lnTo>
                    <a:pt x="2507" y="6921"/>
                  </a:lnTo>
                  <a:cubicBezTo>
                    <a:pt x="4932" y="5450"/>
                    <a:pt x="6431" y="2834"/>
                    <a:pt x="6458" y="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3" name="Google Shape;1283;p14"/>
          <p:cNvSpPr/>
          <p:nvPr/>
        </p:nvSpPr>
        <p:spPr>
          <a:xfrm>
            <a:off x="8695441" y="1963315"/>
            <a:ext cx="90948" cy="91975"/>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4" name="Google Shape;1284;p14"/>
          <p:cNvGrpSpPr/>
          <p:nvPr/>
        </p:nvGrpSpPr>
        <p:grpSpPr>
          <a:xfrm flipH="1">
            <a:off x="7362735" y="4329753"/>
            <a:ext cx="557642" cy="557642"/>
            <a:chOff x="3560335" y="-646412"/>
            <a:chExt cx="557642" cy="557642"/>
          </a:xfrm>
        </p:grpSpPr>
        <p:sp>
          <p:nvSpPr>
            <p:cNvPr id="1285" name="Google Shape;1285;p14"/>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4"/>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4"/>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4"/>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4"/>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4"/>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4"/>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4"/>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4"/>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14"/>
          <p:cNvGrpSpPr/>
          <p:nvPr/>
        </p:nvGrpSpPr>
        <p:grpSpPr>
          <a:xfrm>
            <a:off x="8114520" y="3338330"/>
            <a:ext cx="576312" cy="578897"/>
            <a:chOff x="1889565" y="-3382437"/>
            <a:chExt cx="670520" cy="673527"/>
          </a:xfrm>
        </p:grpSpPr>
        <p:sp>
          <p:nvSpPr>
            <p:cNvPr id="1295" name="Google Shape;1295;p14"/>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4"/>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4"/>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4"/>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4"/>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0" name="Google Shape;1300;p14"/>
          <p:cNvGrpSpPr/>
          <p:nvPr/>
        </p:nvGrpSpPr>
        <p:grpSpPr>
          <a:xfrm rot="10800000">
            <a:off x="7097107" y="223648"/>
            <a:ext cx="479293" cy="479293"/>
            <a:chOff x="3560335" y="-646412"/>
            <a:chExt cx="557642" cy="557642"/>
          </a:xfrm>
        </p:grpSpPr>
        <p:sp>
          <p:nvSpPr>
            <p:cNvPr id="1301" name="Google Shape;1301;p14"/>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4"/>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4"/>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4"/>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4"/>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4"/>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4"/>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4"/>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4"/>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0" name="Google Shape;1310;p14"/>
          <p:cNvGrpSpPr/>
          <p:nvPr/>
        </p:nvGrpSpPr>
        <p:grpSpPr>
          <a:xfrm rot="5400000" flipH="1">
            <a:off x="8526017" y="3979740"/>
            <a:ext cx="202705" cy="497323"/>
            <a:chOff x="6219428" y="3871144"/>
            <a:chExt cx="235841" cy="578619"/>
          </a:xfrm>
        </p:grpSpPr>
        <p:sp>
          <p:nvSpPr>
            <p:cNvPr id="1311" name="Google Shape;1311;p14"/>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4"/>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4"/>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4" name="Google Shape;1314;p14"/>
          <p:cNvSpPr/>
          <p:nvPr/>
        </p:nvSpPr>
        <p:spPr>
          <a:xfrm>
            <a:off x="1630891" y="4714790"/>
            <a:ext cx="90948" cy="91975"/>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15"/>
        <p:cNvGrpSpPr/>
        <p:nvPr/>
      </p:nvGrpSpPr>
      <p:grpSpPr>
        <a:xfrm>
          <a:off x="0" y="0"/>
          <a:ext cx="0" cy="0"/>
          <a:chOff x="0" y="0"/>
          <a:chExt cx="0" cy="0"/>
        </a:xfrm>
      </p:grpSpPr>
      <p:sp>
        <p:nvSpPr>
          <p:cNvPr id="1316" name="Google Shape;1316;p15"/>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5"/>
          <p:cNvSpPr txBox="1">
            <a:spLocks noGrp="1"/>
          </p:cNvSpPr>
          <p:nvPr>
            <p:ph type="title"/>
          </p:nvPr>
        </p:nvSpPr>
        <p:spPr>
          <a:xfrm>
            <a:off x="1731500" y="1609700"/>
            <a:ext cx="5681100" cy="733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4000"/>
              <a:buNone/>
              <a:defRPr sz="6500">
                <a:solidFill>
                  <a:schemeClr val="accent6"/>
                </a:solidFill>
                <a:latin typeface="Montserrat ExtraBold"/>
                <a:ea typeface="Montserrat ExtraBold"/>
                <a:cs typeface="Montserrat ExtraBold"/>
                <a:sym typeface="Montserrat ExtraBold"/>
              </a:defRPr>
            </a:lvl1pPr>
            <a:lvl2pPr lvl="1" algn="ctr">
              <a:spcBef>
                <a:spcPts val="0"/>
              </a:spcBef>
              <a:spcAft>
                <a:spcPts val="0"/>
              </a:spcAft>
              <a:buClr>
                <a:schemeClr val="accent3"/>
              </a:buClr>
              <a:buSzPts val="4000"/>
              <a:buNone/>
              <a:defRPr sz="4000">
                <a:solidFill>
                  <a:schemeClr val="accent3"/>
                </a:solidFill>
              </a:defRPr>
            </a:lvl2pPr>
            <a:lvl3pPr lvl="2" algn="ctr">
              <a:spcBef>
                <a:spcPts val="0"/>
              </a:spcBef>
              <a:spcAft>
                <a:spcPts val="0"/>
              </a:spcAft>
              <a:buClr>
                <a:schemeClr val="accent3"/>
              </a:buClr>
              <a:buSzPts val="4000"/>
              <a:buNone/>
              <a:defRPr sz="4000">
                <a:solidFill>
                  <a:schemeClr val="accent3"/>
                </a:solidFill>
              </a:defRPr>
            </a:lvl3pPr>
            <a:lvl4pPr lvl="3" algn="ctr">
              <a:spcBef>
                <a:spcPts val="0"/>
              </a:spcBef>
              <a:spcAft>
                <a:spcPts val="0"/>
              </a:spcAft>
              <a:buClr>
                <a:schemeClr val="accent3"/>
              </a:buClr>
              <a:buSzPts val="4000"/>
              <a:buNone/>
              <a:defRPr sz="4000">
                <a:solidFill>
                  <a:schemeClr val="accent3"/>
                </a:solidFill>
              </a:defRPr>
            </a:lvl4pPr>
            <a:lvl5pPr lvl="4" algn="ctr">
              <a:spcBef>
                <a:spcPts val="0"/>
              </a:spcBef>
              <a:spcAft>
                <a:spcPts val="0"/>
              </a:spcAft>
              <a:buClr>
                <a:schemeClr val="accent3"/>
              </a:buClr>
              <a:buSzPts val="4000"/>
              <a:buNone/>
              <a:defRPr sz="4000">
                <a:solidFill>
                  <a:schemeClr val="accent3"/>
                </a:solidFill>
              </a:defRPr>
            </a:lvl5pPr>
            <a:lvl6pPr lvl="5" algn="ctr">
              <a:spcBef>
                <a:spcPts val="0"/>
              </a:spcBef>
              <a:spcAft>
                <a:spcPts val="0"/>
              </a:spcAft>
              <a:buClr>
                <a:schemeClr val="accent3"/>
              </a:buClr>
              <a:buSzPts val="4000"/>
              <a:buNone/>
              <a:defRPr sz="4000">
                <a:solidFill>
                  <a:schemeClr val="accent3"/>
                </a:solidFill>
              </a:defRPr>
            </a:lvl6pPr>
            <a:lvl7pPr lvl="6" algn="ctr">
              <a:spcBef>
                <a:spcPts val="0"/>
              </a:spcBef>
              <a:spcAft>
                <a:spcPts val="0"/>
              </a:spcAft>
              <a:buClr>
                <a:schemeClr val="accent3"/>
              </a:buClr>
              <a:buSzPts val="4000"/>
              <a:buNone/>
              <a:defRPr sz="4000">
                <a:solidFill>
                  <a:schemeClr val="accent3"/>
                </a:solidFill>
              </a:defRPr>
            </a:lvl7pPr>
            <a:lvl8pPr lvl="7" algn="ctr">
              <a:spcBef>
                <a:spcPts val="0"/>
              </a:spcBef>
              <a:spcAft>
                <a:spcPts val="0"/>
              </a:spcAft>
              <a:buClr>
                <a:schemeClr val="accent3"/>
              </a:buClr>
              <a:buSzPts val="4000"/>
              <a:buNone/>
              <a:defRPr sz="4000">
                <a:solidFill>
                  <a:schemeClr val="accent3"/>
                </a:solidFill>
              </a:defRPr>
            </a:lvl8pPr>
            <a:lvl9pPr lvl="8" algn="ctr">
              <a:spcBef>
                <a:spcPts val="0"/>
              </a:spcBef>
              <a:spcAft>
                <a:spcPts val="0"/>
              </a:spcAft>
              <a:buClr>
                <a:schemeClr val="accent3"/>
              </a:buClr>
              <a:buSzPts val="4000"/>
              <a:buNone/>
              <a:defRPr sz="4000">
                <a:solidFill>
                  <a:schemeClr val="accent3"/>
                </a:solidFill>
              </a:defRPr>
            </a:lvl9pPr>
          </a:lstStyle>
          <a:p>
            <a:endParaRPr/>
          </a:p>
        </p:txBody>
      </p:sp>
      <p:sp>
        <p:nvSpPr>
          <p:cNvPr id="1318" name="Google Shape;1318;p15"/>
          <p:cNvSpPr txBox="1">
            <a:spLocks noGrp="1"/>
          </p:cNvSpPr>
          <p:nvPr>
            <p:ph type="subTitle" idx="1"/>
          </p:nvPr>
        </p:nvSpPr>
        <p:spPr>
          <a:xfrm>
            <a:off x="2867700" y="2622175"/>
            <a:ext cx="3408600" cy="675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100"/>
              <a:buFont typeface="Nunito"/>
              <a:buNone/>
              <a:defRPr sz="2100">
                <a:solidFill>
                  <a:schemeClr val="accent2"/>
                </a:solidFill>
                <a:latin typeface="Nunito"/>
                <a:ea typeface="Nunito"/>
                <a:cs typeface="Nunito"/>
                <a:sym typeface="Nunito"/>
              </a:defRPr>
            </a:lvl1pPr>
            <a:lvl2pPr lvl="1"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2pPr>
            <a:lvl3pPr lvl="2"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3pPr>
            <a:lvl4pPr lvl="3"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4pPr>
            <a:lvl5pPr lvl="4"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5pPr>
            <a:lvl6pPr lvl="5"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6pPr>
            <a:lvl7pPr lvl="6"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7pPr>
            <a:lvl8pPr lvl="7"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8pPr>
            <a:lvl9pPr lvl="8"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9pPr>
          </a:lstStyle>
          <a:p>
            <a:endParaRPr/>
          </a:p>
        </p:txBody>
      </p:sp>
      <p:sp>
        <p:nvSpPr>
          <p:cNvPr id="1319" name="Google Shape;1319;p15"/>
          <p:cNvSpPr txBox="1">
            <a:spLocks noGrp="1"/>
          </p:cNvSpPr>
          <p:nvPr>
            <p:ph type="subTitle" idx="2"/>
          </p:nvPr>
        </p:nvSpPr>
        <p:spPr>
          <a:xfrm>
            <a:off x="2867700" y="3329850"/>
            <a:ext cx="3408600" cy="675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1800"/>
              <a:buFont typeface="Nunito"/>
              <a:buNone/>
              <a:defRPr sz="2100">
                <a:solidFill>
                  <a:schemeClr val="accent2"/>
                </a:solidFill>
                <a:latin typeface="Nunito ExtraBold"/>
                <a:ea typeface="Nunito ExtraBold"/>
                <a:cs typeface="Nunito ExtraBold"/>
                <a:sym typeface="Nunito ExtraBold"/>
              </a:defRPr>
            </a:lvl1pPr>
            <a:lvl2pPr lvl="1">
              <a:spcBef>
                <a:spcPts val="0"/>
              </a:spcBef>
              <a:spcAft>
                <a:spcPts val="0"/>
              </a:spcAft>
              <a:buSzPts val="1200"/>
              <a:buNone/>
              <a:defRPr/>
            </a:lvl2pPr>
            <a:lvl3pPr lvl="2">
              <a:spcBef>
                <a:spcPts val="1600"/>
              </a:spcBef>
              <a:spcAft>
                <a:spcPts val="0"/>
              </a:spcAft>
              <a:buSzPts val="1200"/>
              <a:buNone/>
              <a:defRPr/>
            </a:lvl3pPr>
            <a:lvl4pPr lvl="3">
              <a:spcBef>
                <a:spcPts val="1600"/>
              </a:spcBef>
              <a:spcAft>
                <a:spcPts val="0"/>
              </a:spcAft>
              <a:buSzPts val="1200"/>
              <a:buNone/>
              <a:defRPr/>
            </a:lvl4pPr>
            <a:lvl5pPr lvl="4">
              <a:spcBef>
                <a:spcPts val="1600"/>
              </a:spcBef>
              <a:spcAft>
                <a:spcPts val="0"/>
              </a:spcAft>
              <a:buSzPts val="1200"/>
              <a:buNone/>
              <a:defRPr/>
            </a:lvl5pPr>
            <a:lvl6pPr lvl="5">
              <a:spcBef>
                <a:spcPts val="1600"/>
              </a:spcBef>
              <a:spcAft>
                <a:spcPts val="0"/>
              </a:spcAft>
              <a:buSzPts val="1200"/>
              <a:buNone/>
              <a:defRPr/>
            </a:lvl6pPr>
            <a:lvl7pPr lvl="6">
              <a:spcBef>
                <a:spcPts val="1600"/>
              </a:spcBef>
              <a:spcAft>
                <a:spcPts val="0"/>
              </a:spcAft>
              <a:buSzPts val="1200"/>
              <a:buNone/>
              <a:defRPr/>
            </a:lvl7pPr>
            <a:lvl8pPr lvl="7">
              <a:spcBef>
                <a:spcPts val="1600"/>
              </a:spcBef>
              <a:spcAft>
                <a:spcPts val="0"/>
              </a:spcAft>
              <a:buSzPts val="1200"/>
              <a:buNone/>
              <a:defRPr/>
            </a:lvl8pPr>
            <a:lvl9pPr lvl="8">
              <a:spcBef>
                <a:spcPts val="1600"/>
              </a:spcBef>
              <a:spcAft>
                <a:spcPts val="1600"/>
              </a:spcAft>
              <a:buSzPts val="1200"/>
              <a:buNone/>
              <a:defRPr/>
            </a:lvl9pPr>
          </a:lstStyle>
          <a:p>
            <a:endParaRPr/>
          </a:p>
        </p:txBody>
      </p:sp>
      <p:grpSp>
        <p:nvGrpSpPr>
          <p:cNvPr id="1320" name="Google Shape;1320;p15"/>
          <p:cNvGrpSpPr/>
          <p:nvPr/>
        </p:nvGrpSpPr>
        <p:grpSpPr>
          <a:xfrm>
            <a:off x="291107" y="355950"/>
            <a:ext cx="545422" cy="666492"/>
            <a:chOff x="2859835" y="2776139"/>
            <a:chExt cx="634581" cy="775442"/>
          </a:xfrm>
        </p:grpSpPr>
        <p:sp>
          <p:nvSpPr>
            <p:cNvPr id="1321" name="Google Shape;1321;p15"/>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5"/>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5"/>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4" name="Google Shape;1324;p15"/>
          <p:cNvGrpSpPr/>
          <p:nvPr/>
        </p:nvGrpSpPr>
        <p:grpSpPr>
          <a:xfrm>
            <a:off x="837643" y="246679"/>
            <a:ext cx="330676" cy="507632"/>
            <a:chOff x="1603769" y="107044"/>
            <a:chExt cx="384731" cy="590613"/>
          </a:xfrm>
        </p:grpSpPr>
        <p:sp>
          <p:nvSpPr>
            <p:cNvPr id="1325" name="Google Shape;1325;p15"/>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5"/>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5"/>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5"/>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5"/>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5"/>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5"/>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15"/>
          <p:cNvGrpSpPr/>
          <p:nvPr/>
        </p:nvGrpSpPr>
        <p:grpSpPr>
          <a:xfrm rot="10800000">
            <a:off x="421653" y="1212619"/>
            <a:ext cx="606382" cy="616689"/>
            <a:chOff x="3027518" y="-1395725"/>
            <a:chExt cx="705506" cy="717497"/>
          </a:xfrm>
        </p:grpSpPr>
        <p:sp>
          <p:nvSpPr>
            <p:cNvPr id="1333" name="Google Shape;1333;p15"/>
            <p:cNvSpPr/>
            <p:nvPr/>
          </p:nvSpPr>
          <p:spPr>
            <a:xfrm>
              <a:off x="3027518" y="-1395725"/>
              <a:ext cx="705506" cy="717497"/>
            </a:xfrm>
            <a:custGeom>
              <a:avLst/>
              <a:gdLst/>
              <a:ahLst/>
              <a:cxnLst/>
              <a:rect l="l" t="t" r="r" b="b"/>
              <a:pathLst>
                <a:path w="19238" h="19565" fill="none" extrusionOk="0">
                  <a:moveTo>
                    <a:pt x="19237" y="0"/>
                  </a:moveTo>
                  <a:lnTo>
                    <a:pt x="19237" y="19237"/>
                  </a:lnTo>
                  <a:lnTo>
                    <a:pt x="0" y="19564"/>
                  </a:ln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5"/>
            <p:cNvSpPr/>
            <p:nvPr/>
          </p:nvSpPr>
          <p:spPr>
            <a:xfrm>
              <a:off x="3298315" y="-1144915"/>
              <a:ext cx="339771" cy="345785"/>
            </a:xfrm>
            <a:custGeom>
              <a:avLst/>
              <a:gdLst/>
              <a:ahLst/>
              <a:cxnLst/>
              <a:rect l="l" t="t" r="r" b="b"/>
              <a:pathLst>
                <a:path w="9265" h="9429" fill="none" extrusionOk="0">
                  <a:moveTo>
                    <a:pt x="9265" y="1"/>
                  </a:moveTo>
                  <a:lnTo>
                    <a:pt x="9265" y="9265"/>
                  </a:lnTo>
                  <a:lnTo>
                    <a:pt x="1" y="9428"/>
                  </a:ln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5"/>
            <p:cNvSpPr/>
            <p:nvPr/>
          </p:nvSpPr>
          <p:spPr>
            <a:xfrm>
              <a:off x="3182390" y="-740223"/>
              <a:ext cx="37" cy="55999"/>
            </a:xfrm>
            <a:custGeom>
              <a:avLst/>
              <a:gdLst/>
              <a:ahLst/>
              <a:cxnLst/>
              <a:rect l="l" t="t" r="r" b="b"/>
              <a:pathLst>
                <a:path w="1" h="1527" fill="none" extrusionOk="0">
                  <a:moveTo>
                    <a:pt x="1" y="1527"/>
                  </a:moveTo>
                  <a:lnTo>
                    <a:pt x="1"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5"/>
            <p:cNvSpPr/>
            <p:nvPr/>
          </p:nvSpPr>
          <p:spPr>
            <a:xfrm>
              <a:off x="3260358" y="-741214"/>
              <a:ext cx="37" cy="55009"/>
            </a:xfrm>
            <a:custGeom>
              <a:avLst/>
              <a:gdLst/>
              <a:ahLst/>
              <a:cxnLst/>
              <a:rect l="l" t="t" r="r" b="b"/>
              <a:pathLst>
                <a:path w="1" h="1500" fill="none" extrusionOk="0">
                  <a:moveTo>
                    <a:pt x="0" y="1499"/>
                  </a:moveTo>
                  <a:lnTo>
                    <a:pt x="0"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5"/>
            <p:cNvSpPr/>
            <p:nvPr/>
          </p:nvSpPr>
          <p:spPr>
            <a:xfrm>
              <a:off x="3339279" y="-742204"/>
              <a:ext cx="37" cy="55009"/>
            </a:xfrm>
            <a:custGeom>
              <a:avLst/>
              <a:gdLst/>
              <a:ahLst/>
              <a:cxnLst/>
              <a:rect l="l" t="t" r="r" b="b"/>
              <a:pathLst>
                <a:path w="1" h="1500" fill="none" extrusionOk="0">
                  <a:moveTo>
                    <a:pt x="1" y="1499"/>
                  </a:moveTo>
                  <a:lnTo>
                    <a:pt x="1"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5"/>
            <p:cNvSpPr/>
            <p:nvPr/>
          </p:nvSpPr>
          <p:spPr>
            <a:xfrm>
              <a:off x="3417247" y="-744221"/>
              <a:ext cx="37" cy="55999"/>
            </a:xfrm>
            <a:custGeom>
              <a:avLst/>
              <a:gdLst/>
              <a:ahLst/>
              <a:cxnLst/>
              <a:rect l="l" t="t" r="r" b="b"/>
              <a:pathLst>
                <a:path w="1" h="1527" fill="none" extrusionOk="0">
                  <a:moveTo>
                    <a:pt x="0" y="1527"/>
                  </a:moveTo>
                  <a:lnTo>
                    <a:pt x="0"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5"/>
            <p:cNvSpPr/>
            <p:nvPr/>
          </p:nvSpPr>
          <p:spPr>
            <a:xfrm>
              <a:off x="3496168" y="-745211"/>
              <a:ext cx="37" cy="55009"/>
            </a:xfrm>
            <a:custGeom>
              <a:avLst/>
              <a:gdLst/>
              <a:ahLst/>
              <a:cxnLst/>
              <a:rect l="l" t="t" r="r" b="b"/>
              <a:pathLst>
                <a:path w="1" h="1500" fill="none" extrusionOk="0">
                  <a:moveTo>
                    <a:pt x="1" y="1499"/>
                  </a:moveTo>
                  <a:lnTo>
                    <a:pt x="1"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5"/>
            <p:cNvSpPr/>
            <p:nvPr/>
          </p:nvSpPr>
          <p:spPr>
            <a:xfrm>
              <a:off x="3574099" y="-747191"/>
              <a:ext cx="37" cy="55999"/>
            </a:xfrm>
            <a:custGeom>
              <a:avLst/>
              <a:gdLst/>
              <a:ahLst/>
              <a:cxnLst/>
              <a:rect l="l" t="t" r="r" b="b"/>
              <a:pathLst>
                <a:path w="1" h="1527" fill="none" extrusionOk="0">
                  <a:moveTo>
                    <a:pt x="1" y="1526"/>
                  </a:moveTo>
                  <a:lnTo>
                    <a:pt x="1"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5"/>
            <p:cNvSpPr/>
            <p:nvPr/>
          </p:nvSpPr>
          <p:spPr>
            <a:xfrm>
              <a:off x="3653057" y="-748181"/>
              <a:ext cx="37" cy="55962"/>
            </a:xfrm>
            <a:custGeom>
              <a:avLst/>
              <a:gdLst/>
              <a:ahLst/>
              <a:cxnLst/>
              <a:rect l="l" t="t" r="r" b="b"/>
              <a:pathLst>
                <a:path w="1" h="1526" fill="none" extrusionOk="0">
                  <a:moveTo>
                    <a:pt x="1" y="1526"/>
                  </a:moveTo>
                  <a:lnTo>
                    <a:pt x="1"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15"/>
          <p:cNvGrpSpPr/>
          <p:nvPr/>
        </p:nvGrpSpPr>
        <p:grpSpPr>
          <a:xfrm>
            <a:off x="1045944" y="871518"/>
            <a:ext cx="158924" cy="202737"/>
            <a:chOff x="2947570" y="-1075969"/>
            <a:chExt cx="184903" cy="235878"/>
          </a:xfrm>
        </p:grpSpPr>
        <p:sp>
          <p:nvSpPr>
            <p:cNvPr id="1343" name="Google Shape;1343;p15"/>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5"/>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5"/>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15"/>
          <p:cNvGrpSpPr/>
          <p:nvPr/>
        </p:nvGrpSpPr>
        <p:grpSpPr>
          <a:xfrm>
            <a:off x="273209" y="511759"/>
            <a:ext cx="110824" cy="110824"/>
            <a:chOff x="794923" y="2795124"/>
            <a:chExt cx="128941" cy="128941"/>
          </a:xfrm>
        </p:grpSpPr>
        <p:sp>
          <p:nvSpPr>
            <p:cNvPr id="1347" name="Google Shape;1347;p15"/>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5"/>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9" name="Google Shape;1349;p15"/>
          <p:cNvGrpSpPr/>
          <p:nvPr/>
        </p:nvGrpSpPr>
        <p:grpSpPr>
          <a:xfrm>
            <a:off x="1309066" y="453239"/>
            <a:ext cx="187263" cy="187264"/>
            <a:chOff x="1447449" y="4268259"/>
            <a:chExt cx="217875" cy="217875"/>
          </a:xfrm>
        </p:grpSpPr>
        <p:sp>
          <p:nvSpPr>
            <p:cNvPr id="1350" name="Google Shape;1350;p15"/>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5"/>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5"/>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5"/>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5"/>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5"/>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5"/>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5"/>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15"/>
          <p:cNvGrpSpPr/>
          <p:nvPr/>
        </p:nvGrpSpPr>
        <p:grpSpPr>
          <a:xfrm>
            <a:off x="1670680" y="195349"/>
            <a:ext cx="158924" cy="202737"/>
            <a:chOff x="2947570" y="-1075969"/>
            <a:chExt cx="184903" cy="235878"/>
          </a:xfrm>
        </p:grpSpPr>
        <p:sp>
          <p:nvSpPr>
            <p:cNvPr id="1359" name="Google Shape;1359;p15"/>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5"/>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5"/>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2" name="Google Shape;1362;p15"/>
          <p:cNvGrpSpPr/>
          <p:nvPr/>
        </p:nvGrpSpPr>
        <p:grpSpPr>
          <a:xfrm>
            <a:off x="559039" y="4454821"/>
            <a:ext cx="308365" cy="307514"/>
            <a:chOff x="2601030" y="2721166"/>
            <a:chExt cx="358773" cy="357783"/>
          </a:xfrm>
        </p:grpSpPr>
        <p:sp>
          <p:nvSpPr>
            <p:cNvPr id="1363" name="Google Shape;1363;p15"/>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5"/>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5"/>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5"/>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5"/>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5"/>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5"/>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5"/>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1" name="Google Shape;1371;p15"/>
          <p:cNvGrpSpPr/>
          <p:nvPr/>
        </p:nvGrpSpPr>
        <p:grpSpPr>
          <a:xfrm>
            <a:off x="8337142" y="445864"/>
            <a:ext cx="187263" cy="187264"/>
            <a:chOff x="1447449" y="4268259"/>
            <a:chExt cx="217875" cy="217875"/>
          </a:xfrm>
        </p:grpSpPr>
        <p:sp>
          <p:nvSpPr>
            <p:cNvPr id="1372" name="Google Shape;1372;p15"/>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5"/>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5"/>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5"/>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5"/>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5"/>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5"/>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5"/>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0" name="Google Shape;1380;p15"/>
          <p:cNvGrpSpPr/>
          <p:nvPr/>
        </p:nvGrpSpPr>
        <p:grpSpPr>
          <a:xfrm rot="3599929">
            <a:off x="7799091" y="3825511"/>
            <a:ext cx="717247" cy="750757"/>
            <a:chOff x="3153626" y="-2653955"/>
            <a:chExt cx="834426" cy="873411"/>
          </a:xfrm>
        </p:grpSpPr>
        <p:sp>
          <p:nvSpPr>
            <p:cNvPr id="1381" name="Google Shape;1381;p15"/>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5"/>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5"/>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5"/>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5"/>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5"/>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5"/>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8" name="Google Shape;1388;p15"/>
          <p:cNvGrpSpPr/>
          <p:nvPr/>
        </p:nvGrpSpPr>
        <p:grpSpPr>
          <a:xfrm>
            <a:off x="8601310" y="3081742"/>
            <a:ext cx="166649" cy="167500"/>
            <a:chOff x="3407917" y="-1400250"/>
            <a:chExt cx="193891" cy="194881"/>
          </a:xfrm>
        </p:grpSpPr>
        <p:sp>
          <p:nvSpPr>
            <p:cNvPr id="1389" name="Google Shape;1389;p15"/>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5"/>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5"/>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5"/>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5"/>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5"/>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5"/>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5"/>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15"/>
          <p:cNvGrpSpPr/>
          <p:nvPr/>
        </p:nvGrpSpPr>
        <p:grpSpPr>
          <a:xfrm>
            <a:off x="8286199" y="4272010"/>
            <a:ext cx="576312" cy="578897"/>
            <a:chOff x="1889565" y="-3382437"/>
            <a:chExt cx="670520" cy="673527"/>
          </a:xfrm>
        </p:grpSpPr>
        <p:sp>
          <p:nvSpPr>
            <p:cNvPr id="1398" name="Google Shape;1398;p15"/>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5"/>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5"/>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5"/>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5"/>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3" name="Google Shape;1403;p15"/>
          <p:cNvGrpSpPr/>
          <p:nvPr/>
        </p:nvGrpSpPr>
        <p:grpSpPr>
          <a:xfrm>
            <a:off x="8583070" y="3689955"/>
            <a:ext cx="202705" cy="497323"/>
            <a:chOff x="6219428" y="3871144"/>
            <a:chExt cx="235841" cy="578619"/>
          </a:xfrm>
        </p:grpSpPr>
        <p:sp>
          <p:nvSpPr>
            <p:cNvPr id="1404" name="Google Shape;1404;p15"/>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5"/>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5"/>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15"/>
          <p:cNvGrpSpPr/>
          <p:nvPr/>
        </p:nvGrpSpPr>
        <p:grpSpPr>
          <a:xfrm>
            <a:off x="8350826" y="3457905"/>
            <a:ext cx="196716" cy="249985"/>
            <a:chOff x="2079424" y="521748"/>
            <a:chExt cx="228873" cy="290850"/>
          </a:xfrm>
        </p:grpSpPr>
        <p:sp>
          <p:nvSpPr>
            <p:cNvPr id="1408" name="Google Shape;1408;p15"/>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5"/>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5"/>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15"/>
          <p:cNvGrpSpPr/>
          <p:nvPr/>
        </p:nvGrpSpPr>
        <p:grpSpPr>
          <a:xfrm rot="-5400000">
            <a:off x="7341839" y="4402664"/>
            <a:ext cx="479293" cy="479293"/>
            <a:chOff x="3560335" y="-646412"/>
            <a:chExt cx="557642" cy="557642"/>
          </a:xfrm>
        </p:grpSpPr>
        <p:sp>
          <p:nvSpPr>
            <p:cNvPr id="1412" name="Google Shape;1412;p15"/>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5"/>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5"/>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5"/>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5"/>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5"/>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5"/>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5"/>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5"/>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21"/>
        <p:cNvGrpSpPr/>
        <p:nvPr/>
      </p:nvGrpSpPr>
      <p:grpSpPr>
        <a:xfrm>
          <a:off x="0" y="0"/>
          <a:ext cx="0" cy="0"/>
          <a:chOff x="0" y="0"/>
          <a:chExt cx="0" cy="0"/>
        </a:xfrm>
      </p:grpSpPr>
      <p:sp>
        <p:nvSpPr>
          <p:cNvPr id="1422" name="Google Shape;1422;p16"/>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6"/>
          <p:cNvSpPr txBox="1">
            <a:spLocks noGrp="1"/>
          </p:cNvSpPr>
          <p:nvPr>
            <p:ph type="title"/>
          </p:nvPr>
        </p:nvSpPr>
        <p:spPr>
          <a:xfrm>
            <a:off x="2357100" y="3323481"/>
            <a:ext cx="4429800" cy="32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Font typeface="Nunito"/>
              <a:buNone/>
              <a:defRPr sz="2000">
                <a:latin typeface="Nunito"/>
                <a:ea typeface="Nunito"/>
                <a:cs typeface="Nunito"/>
                <a:sym typeface="Nunito"/>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a:endParaRPr/>
          </a:p>
        </p:txBody>
      </p:sp>
      <p:sp>
        <p:nvSpPr>
          <p:cNvPr id="1424" name="Google Shape;1424;p16"/>
          <p:cNvSpPr txBox="1">
            <a:spLocks noGrp="1"/>
          </p:cNvSpPr>
          <p:nvPr>
            <p:ph type="subTitle" idx="1"/>
          </p:nvPr>
        </p:nvSpPr>
        <p:spPr>
          <a:xfrm>
            <a:off x="2054100" y="1269400"/>
            <a:ext cx="5035800" cy="1903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Nunito"/>
              <a:buNone/>
              <a:defRPr sz="2500" b="1">
                <a:latin typeface="Nunito"/>
                <a:ea typeface="Nunito"/>
                <a:cs typeface="Nunito"/>
                <a:sym typeface="Nunito"/>
              </a:defRPr>
            </a:lvl1pPr>
            <a:lvl2pPr lvl="1">
              <a:spcBef>
                <a:spcPts val="0"/>
              </a:spcBef>
              <a:spcAft>
                <a:spcPts val="0"/>
              </a:spcAft>
              <a:buSzPts val="1200"/>
              <a:buNone/>
              <a:defRPr/>
            </a:lvl2pPr>
            <a:lvl3pPr lvl="2">
              <a:spcBef>
                <a:spcPts val="1600"/>
              </a:spcBef>
              <a:spcAft>
                <a:spcPts val="0"/>
              </a:spcAft>
              <a:buSzPts val="1200"/>
              <a:buNone/>
              <a:defRPr/>
            </a:lvl3pPr>
            <a:lvl4pPr lvl="3">
              <a:spcBef>
                <a:spcPts val="1600"/>
              </a:spcBef>
              <a:spcAft>
                <a:spcPts val="0"/>
              </a:spcAft>
              <a:buSzPts val="1200"/>
              <a:buNone/>
              <a:defRPr/>
            </a:lvl4pPr>
            <a:lvl5pPr lvl="4">
              <a:spcBef>
                <a:spcPts val="1600"/>
              </a:spcBef>
              <a:spcAft>
                <a:spcPts val="0"/>
              </a:spcAft>
              <a:buSzPts val="1200"/>
              <a:buNone/>
              <a:defRPr/>
            </a:lvl5pPr>
            <a:lvl6pPr lvl="5">
              <a:spcBef>
                <a:spcPts val="1600"/>
              </a:spcBef>
              <a:spcAft>
                <a:spcPts val="0"/>
              </a:spcAft>
              <a:buSzPts val="1200"/>
              <a:buNone/>
              <a:defRPr/>
            </a:lvl6pPr>
            <a:lvl7pPr lvl="6">
              <a:spcBef>
                <a:spcPts val="1600"/>
              </a:spcBef>
              <a:spcAft>
                <a:spcPts val="0"/>
              </a:spcAft>
              <a:buSzPts val="1200"/>
              <a:buNone/>
              <a:defRPr/>
            </a:lvl7pPr>
            <a:lvl8pPr lvl="7">
              <a:spcBef>
                <a:spcPts val="1600"/>
              </a:spcBef>
              <a:spcAft>
                <a:spcPts val="0"/>
              </a:spcAft>
              <a:buSzPts val="1200"/>
              <a:buNone/>
              <a:defRPr/>
            </a:lvl8pPr>
            <a:lvl9pPr lvl="8">
              <a:spcBef>
                <a:spcPts val="1600"/>
              </a:spcBef>
              <a:spcAft>
                <a:spcPts val="1600"/>
              </a:spcAft>
              <a:buSzPts val="1200"/>
              <a:buNone/>
              <a:defRPr/>
            </a:lvl9pPr>
          </a:lstStyle>
          <a:p>
            <a:endParaRPr/>
          </a:p>
        </p:txBody>
      </p:sp>
      <p:grpSp>
        <p:nvGrpSpPr>
          <p:cNvPr id="1425" name="Google Shape;1425;p16"/>
          <p:cNvGrpSpPr/>
          <p:nvPr/>
        </p:nvGrpSpPr>
        <p:grpSpPr>
          <a:xfrm>
            <a:off x="7351905" y="268838"/>
            <a:ext cx="200704" cy="200674"/>
            <a:chOff x="6886110" y="773687"/>
            <a:chExt cx="249074" cy="249037"/>
          </a:xfrm>
        </p:grpSpPr>
        <p:sp>
          <p:nvSpPr>
            <p:cNvPr id="1426" name="Google Shape;1426;p16"/>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6"/>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6"/>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6"/>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6"/>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6"/>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6"/>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6"/>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4" name="Google Shape;1434;p16"/>
          <p:cNvGrpSpPr/>
          <p:nvPr/>
        </p:nvGrpSpPr>
        <p:grpSpPr>
          <a:xfrm>
            <a:off x="8141885" y="268820"/>
            <a:ext cx="488729" cy="597143"/>
            <a:chOff x="6180225" y="405175"/>
            <a:chExt cx="606514" cy="741056"/>
          </a:xfrm>
        </p:grpSpPr>
        <p:sp>
          <p:nvSpPr>
            <p:cNvPr id="1435" name="Google Shape;1435;p16"/>
            <p:cNvSpPr/>
            <p:nvPr/>
          </p:nvSpPr>
          <p:spPr>
            <a:xfrm>
              <a:off x="6180225" y="472428"/>
              <a:ext cx="606514" cy="673802"/>
            </a:xfrm>
            <a:custGeom>
              <a:avLst/>
              <a:gdLst/>
              <a:ahLst/>
              <a:cxnLst/>
              <a:rect l="l" t="t" r="r" b="b"/>
              <a:pathLst>
                <a:path w="16459" h="18285" fill="none" extrusionOk="0">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6"/>
            <p:cNvSpPr/>
            <p:nvPr/>
          </p:nvSpPr>
          <p:spPr>
            <a:xfrm>
              <a:off x="6319781" y="860030"/>
              <a:ext cx="327375" cy="6043"/>
            </a:xfrm>
            <a:custGeom>
              <a:avLst/>
              <a:gdLst/>
              <a:ahLst/>
              <a:cxnLst/>
              <a:rect l="l" t="t" r="r" b="b"/>
              <a:pathLst>
                <a:path w="8884" h="164" fill="none" extrusionOk="0">
                  <a:moveTo>
                    <a:pt x="1" y="164"/>
                  </a:moveTo>
                  <a:lnTo>
                    <a:pt x="888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6"/>
            <p:cNvSpPr/>
            <p:nvPr/>
          </p:nvSpPr>
          <p:spPr>
            <a:xfrm>
              <a:off x="6374026" y="405175"/>
              <a:ext cx="219921" cy="62277"/>
            </a:xfrm>
            <a:custGeom>
              <a:avLst/>
              <a:gdLst/>
              <a:ahLst/>
              <a:cxnLst/>
              <a:rect l="l" t="t" r="r" b="b"/>
              <a:pathLst>
                <a:path w="5968" h="1690" fill="none" extrusionOk="0">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16"/>
          <p:cNvGrpSpPr/>
          <p:nvPr/>
        </p:nvGrpSpPr>
        <p:grpSpPr>
          <a:xfrm>
            <a:off x="7549593" y="487835"/>
            <a:ext cx="798796" cy="813307"/>
            <a:chOff x="3411440" y="2423377"/>
            <a:chExt cx="991309" cy="1009316"/>
          </a:xfrm>
        </p:grpSpPr>
        <p:sp>
          <p:nvSpPr>
            <p:cNvPr id="1439" name="Google Shape;1439;p16"/>
            <p:cNvSpPr/>
            <p:nvPr/>
          </p:nvSpPr>
          <p:spPr>
            <a:xfrm>
              <a:off x="3411440" y="2423377"/>
              <a:ext cx="585623" cy="591601"/>
            </a:xfrm>
            <a:custGeom>
              <a:avLst/>
              <a:gdLst/>
              <a:ahLst/>
              <a:cxnLst/>
              <a:rect l="l" t="t" r="r" b="b"/>
              <a:pathLst>
                <a:path w="15969" h="16132" fill="none" extrusionOk="0">
                  <a:moveTo>
                    <a:pt x="15941" y="7930"/>
                  </a:moveTo>
                  <a:cubicBezTo>
                    <a:pt x="15941" y="12344"/>
                    <a:pt x="12399" y="15941"/>
                    <a:pt x="7985" y="16023"/>
                  </a:cubicBezTo>
                  <a:cubicBezTo>
                    <a:pt x="3598" y="16132"/>
                    <a:pt x="1" y="12589"/>
                    <a:pt x="1" y="8202"/>
                  </a:cubicBezTo>
                  <a:cubicBezTo>
                    <a:pt x="28" y="3788"/>
                    <a:pt x="3570" y="192"/>
                    <a:pt x="7985" y="110"/>
                  </a:cubicBezTo>
                  <a:cubicBezTo>
                    <a:pt x="12371" y="1"/>
                    <a:pt x="15968" y="3543"/>
                    <a:pt x="15941" y="793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6"/>
            <p:cNvSpPr/>
            <p:nvPr/>
          </p:nvSpPr>
          <p:spPr>
            <a:xfrm>
              <a:off x="3704241" y="2524303"/>
              <a:ext cx="192897" cy="191907"/>
            </a:xfrm>
            <a:custGeom>
              <a:avLst/>
              <a:gdLst/>
              <a:ahLst/>
              <a:cxnLst/>
              <a:rect l="l" t="t" r="r" b="b"/>
              <a:pathLst>
                <a:path w="5260" h="5233" fill="none" extrusionOk="0">
                  <a:moveTo>
                    <a:pt x="1" y="55"/>
                  </a:moveTo>
                  <a:cubicBezTo>
                    <a:pt x="2889" y="1"/>
                    <a:pt x="5259" y="2317"/>
                    <a:pt x="5259" y="5232"/>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6"/>
            <p:cNvSpPr/>
            <p:nvPr/>
          </p:nvSpPr>
          <p:spPr>
            <a:xfrm>
              <a:off x="3959048" y="2992990"/>
              <a:ext cx="443701" cy="439703"/>
            </a:xfrm>
            <a:custGeom>
              <a:avLst/>
              <a:gdLst/>
              <a:ahLst/>
              <a:cxnLst/>
              <a:rect l="l" t="t" r="r" b="b"/>
              <a:pathLst>
                <a:path w="12099" h="11990" fill="none" extrusionOk="0">
                  <a:moveTo>
                    <a:pt x="11881" y="9428"/>
                  </a:moveTo>
                  <a:cubicBezTo>
                    <a:pt x="12099" y="9619"/>
                    <a:pt x="12099" y="9973"/>
                    <a:pt x="11881" y="10191"/>
                  </a:cubicBezTo>
                  <a:lnTo>
                    <a:pt x="10328" y="11771"/>
                  </a:lnTo>
                  <a:cubicBezTo>
                    <a:pt x="10137" y="11989"/>
                    <a:pt x="9783" y="11989"/>
                    <a:pt x="9565" y="11771"/>
                  </a:cubicBezTo>
                  <a:lnTo>
                    <a:pt x="219" y="2562"/>
                  </a:lnTo>
                  <a:cubicBezTo>
                    <a:pt x="1" y="2371"/>
                    <a:pt x="1" y="2017"/>
                    <a:pt x="219" y="1799"/>
                  </a:cubicBezTo>
                  <a:lnTo>
                    <a:pt x="1772" y="218"/>
                  </a:lnTo>
                  <a:cubicBezTo>
                    <a:pt x="1963" y="0"/>
                    <a:pt x="2317" y="0"/>
                    <a:pt x="2535" y="218"/>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6"/>
            <p:cNvSpPr/>
            <p:nvPr/>
          </p:nvSpPr>
          <p:spPr>
            <a:xfrm>
              <a:off x="3897107" y="2935009"/>
              <a:ext cx="93955" cy="91975"/>
            </a:xfrm>
            <a:custGeom>
              <a:avLst/>
              <a:gdLst/>
              <a:ahLst/>
              <a:cxnLst/>
              <a:rect l="l" t="t" r="r" b="b"/>
              <a:pathLst>
                <a:path w="2562" h="2508" fill="none" extrusionOk="0">
                  <a:moveTo>
                    <a:pt x="2562" y="2508"/>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3" name="Google Shape;1443;p16"/>
          <p:cNvGrpSpPr/>
          <p:nvPr/>
        </p:nvGrpSpPr>
        <p:grpSpPr>
          <a:xfrm>
            <a:off x="8461216" y="938470"/>
            <a:ext cx="411494" cy="664330"/>
            <a:chOff x="4698532" y="1605962"/>
            <a:chExt cx="510665" cy="824436"/>
          </a:xfrm>
        </p:grpSpPr>
        <p:sp>
          <p:nvSpPr>
            <p:cNvPr id="1444" name="Google Shape;1444;p16"/>
            <p:cNvSpPr/>
            <p:nvPr/>
          </p:nvSpPr>
          <p:spPr>
            <a:xfrm>
              <a:off x="4698532" y="1661926"/>
              <a:ext cx="510665" cy="768472"/>
            </a:xfrm>
            <a:custGeom>
              <a:avLst/>
              <a:gdLst/>
              <a:ahLst/>
              <a:cxnLst/>
              <a:rect l="l" t="t" r="r" b="b"/>
              <a:pathLst>
                <a:path w="13925" h="20955" fill="none" extrusionOk="0">
                  <a:moveTo>
                    <a:pt x="5096" y="83"/>
                  </a:moveTo>
                  <a:lnTo>
                    <a:pt x="5096" y="7276"/>
                  </a:lnTo>
                  <a:cubicBezTo>
                    <a:pt x="2098" y="8175"/>
                    <a:pt x="28" y="10927"/>
                    <a:pt x="28" y="14061"/>
                  </a:cubicBezTo>
                  <a:cubicBezTo>
                    <a:pt x="0" y="17876"/>
                    <a:pt x="3134" y="20955"/>
                    <a:pt x="6976" y="20873"/>
                  </a:cubicBezTo>
                  <a:cubicBezTo>
                    <a:pt x="10818" y="20791"/>
                    <a:pt x="13897" y="17658"/>
                    <a:pt x="13924" y="13816"/>
                  </a:cubicBezTo>
                  <a:cubicBezTo>
                    <a:pt x="13924" y="10709"/>
                    <a:pt x="11826" y="7985"/>
                    <a:pt x="8829" y="7222"/>
                  </a:cubicBezTo>
                  <a:lnTo>
                    <a:pt x="882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6"/>
            <p:cNvSpPr/>
            <p:nvPr/>
          </p:nvSpPr>
          <p:spPr>
            <a:xfrm>
              <a:off x="4836424" y="1605962"/>
              <a:ext cx="233861" cy="59006"/>
            </a:xfrm>
            <a:custGeom>
              <a:avLst/>
              <a:gdLst/>
              <a:ahLst/>
              <a:cxnLst/>
              <a:rect l="l" t="t" r="r" b="b"/>
              <a:pathLst>
                <a:path w="6377" h="1609" fill="none" extrusionOk="0">
                  <a:moveTo>
                    <a:pt x="6377" y="737"/>
                  </a:moveTo>
                  <a:cubicBezTo>
                    <a:pt x="6377" y="1173"/>
                    <a:pt x="6022" y="1500"/>
                    <a:pt x="5614" y="1527"/>
                  </a:cubicBezTo>
                  <a:lnTo>
                    <a:pt x="763" y="1609"/>
                  </a:lnTo>
                  <a:cubicBezTo>
                    <a:pt x="355" y="1609"/>
                    <a:pt x="1" y="1282"/>
                    <a:pt x="1" y="846"/>
                  </a:cubicBezTo>
                  <a:lnTo>
                    <a:pt x="1" y="846"/>
                  </a:lnTo>
                  <a:cubicBezTo>
                    <a:pt x="1" y="437"/>
                    <a:pt x="355" y="83"/>
                    <a:pt x="763" y="83"/>
                  </a:cubicBezTo>
                  <a:lnTo>
                    <a:pt x="5614" y="1"/>
                  </a:lnTo>
                  <a:cubicBezTo>
                    <a:pt x="6022" y="1"/>
                    <a:pt x="6377" y="328"/>
                    <a:pt x="6377" y="73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6"/>
            <p:cNvSpPr/>
            <p:nvPr/>
          </p:nvSpPr>
          <p:spPr>
            <a:xfrm>
              <a:off x="4710524" y="2099624"/>
              <a:ext cx="485654" cy="9021"/>
            </a:xfrm>
            <a:custGeom>
              <a:avLst/>
              <a:gdLst/>
              <a:ahLst/>
              <a:cxnLst/>
              <a:rect l="l" t="t" r="r" b="b"/>
              <a:pathLst>
                <a:path w="13243" h="246" fill="none" extrusionOk="0">
                  <a:moveTo>
                    <a:pt x="0" y="246"/>
                  </a:moveTo>
                  <a:lnTo>
                    <a:pt x="13243"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7" name="Google Shape;1447;p16"/>
          <p:cNvGrpSpPr/>
          <p:nvPr/>
        </p:nvGrpSpPr>
        <p:grpSpPr>
          <a:xfrm>
            <a:off x="8709353" y="1780119"/>
            <a:ext cx="110824" cy="110824"/>
            <a:chOff x="794923" y="2795124"/>
            <a:chExt cx="128941" cy="128941"/>
          </a:xfrm>
        </p:grpSpPr>
        <p:sp>
          <p:nvSpPr>
            <p:cNvPr id="1448" name="Google Shape;1448;p16"/>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6"/>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 name="Google Shape;1450;p16"/>
          <p:cNvGrpSpPr/>
          <p:nvPr/>
        </p:nvGrpSpPr>
        <p:grpSpPr>
          <a:xfrm>
            <a:off x="612881" y="439171"/>
            <a:ext cx="200704" cy="200674"/>
            <a:chOff x="6886110" y="773687"/>
            <a:chExt cx="249074" cy="249037"/>
          </a:xfrm>
        </p:grpSpPr>
        <p:sp>
          <p:nvSpPr>
            <p:cNvPr id="1451" name="Google Shape;1451;p16"/>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6"/>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6"/>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6"/>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6"/>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6"/>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6"/>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6"/>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 name="Google Shape;1459;p16"/>
          <p:cNvGrpSpPr/>
          <p:nvPr/>
        </p:nvGrpSpPr>
        <p:grpSpPr>
          <a:xfrm>
            <a:off x="295591" y="3283590"/>
            <a:ext cx="393370" cy="344419"/>
            <a:chOff x="299281" y="2848081"/>
            <a:chExt cx="457673" cy="400720"/>
          </a:xfrm>
        </p:grpSpPr>
        <p:sp>
          <p:nvSpPr>
            <p:cNvPr id="1460" name="Google Shape;1460;p16"/>
            <p:cNvSpPr/>
            <p:nvPr/>
          </p:nvSpPr>
          <p:spPr>
            <a:xfrm>
              <a:off x="299281" y="2848081"/>
              <a:ext cx="457673" cy="400720"/>
            </a:xfrm>
            <a:custGeom>
              <a:avLst/>
              <a:gdLst/>
              <a:ahLst/>
              <a:cxnLst/>
              <a:rect l="l" t="t" r="r" b="b"/>
              <a:pathLst>
                <a:path w="12480" h="10927" fill="none" extrusionOk="0">
                  <a:moveTo>
                    <a:pt x="3106" y="10927"/>
                  </a:moveTo>
                  <a:lnTo>
                    <a:pt x="0" y="5586"/>
                  </a:lnTo>
                  <a:lnTo>
                    <a:pt x="3106" y="109"/>
                  </a:lnTo>
                  <a:lnTo>
                    <a:pt x="9346" y="1"/>
                  </a:lnTo>
                  <a:lnTo>
                    <a:pt x="12480" y="5368"/>
                  </a:lnTo>
                  <a:lnTo>
                    <a:pt x="9346" y="1081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6"/>
            <p:cNvSpPr/>
            <p:nvPr/>
          </p:nvSpPr>
          <p:spPr>
            <a:xfrm>
              <a:off x="388214" y="2929019"/>
              <a:ext cx="278821" cy="241855"/>
            </a:xfrm>
            <a:custGeom>
              <a:avLst/>
              <a:gdLst/>
              <a:ahLst/>
              <a:cxnLst/>
              <a:rect l="l" t="t" r="r" b="b"/>
              <a:pathLst>
                <a:path w="7603" h="6595" fill="none" extrusionOk="0">
                  <a:moveTo>
                    <a:pt x="7602" y="3189"/>
                  </a:moveTo>
                  <a:lnTo>
                    <a:pt x="5722" y="6513"/>
                  </a:lnTo>
                  <a:lnTo>
                    <a:pt x="1908" y="6595"/>
                  </a:lnTo>
                  <a:lnTo>
                    <a:pt x="0" y="3325"/>
                  </a:lnTo>
                  <a:lnTo>
                    <a:pt x="190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2" name="Google Shape;1462;p16"/>
          <p:cNvGrpSpPr/>
          <p:nvPr/>
        </p:nvGrpSpPr>
        <p:grpSpPr>
          <a:xfrm>
            <a:off x="307452" y="2990647"/>
            <a:ext cx="110824" cy="110824"/>
            <a:chOff x="794923" y="2795124"/>
            <a:chExt cx="128941" cy="128941"/>
          </a:xfrm>
        </p:grpSpPr>
        <p:sp>
          <p:nvSpPr>
            <p:cNvPr id="1463" name="Google Shape;1463;p16"/>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6"/>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5" name="Google Shape;1465;p16"/>
          <p:cNvGrpSpPr/>
          <p:nvPr/>
        </p:nvGrpSpPr>
        <p:grpSpPr>
          <a:xfrm>
            <a:off x="788879" y="4086004"/>
            <a:ext cx="645057" cy="788475"/>
            <a:chOff x="794919" y="4014442"/>
            <a:chExt cx="750503" cy="917365"/>
          </a:xfrm>
        </p:grpSpPr>
        <p:sp>
          <p:nvSpPr>
            <p:cNvPr id="1466" name="Google Shape;1466;p16"/>
            <p:cNvSpPr/>
            <p:nvPr/>
          </p:nvSpPr>
          <p:spPr>
            <a:xfrm>
              <a:off x="794919" y="4098387"/>
              <a:ext cx="750503" cy="833419"/>
            </a:xfrm>
            <a:custGeom>
              <a:avLst/>
              <a:gdLst/>
              <a:ahLst/>
              <a:cxnLst/>
              <a:rect l="l" t="t" r="r" b="b"/>
              <a:pathLst>
                <a:path w="20465" h="22726" fill="none" extrusionOk="0">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6"/>
            <p:cNvSpPr/>
            <p:nvPr/>
          </p:nvSpPr>
          <p:spPr>
            <a:xfrm>
              <a:off x="967797" y="4578039"/>
              <a:ext cx="404754" cy="7041"/>
            </a:xfrm>
            <a:custGeom>
              <a:avLst/>
              <a:gdLst/>
              <a:ahLst/>
              <a:cxnLst/>
              <a:rect l="l" t="t" r="r" b="b"/>
              <a:pathLst>
                <a:path w="11037" h="192" fill="none" extrusionOk="0">
                  <a:moveTo>
                    <a:pt x="1" y="192"/>
                  </a:moveTo>
                  <a:lnTo>
                    <a:pt x="11036"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6"/>
            <p:cNvSpPr/>
            <p:nvPr/>
          </p:nvSpPr>
          <p:spPr>
            <a:xfrm>
              <a:off x="1033773" y="4014442"/>
              <a:ext cx="272807" cy="76976"/>
            </a:xfrm>
            <a:custGeom>
              <a:avLst/>
              <a:gdLst/>
              <a:ahLst/>
              <a:cxnLst/>
              <a:rect l="l" t="t" r="r" b="b"/>
              <a:pathLst>
                <a:path w="7439" h="2099" fill="none" extrusionOk="0">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16"/>
          <p:cNvGrpSpPr/>
          <p:nvPr/>
        </p:nvGrpSpPr>
        <p:grpSpPr>
          <a:xfrm>
            <a:off x="686271" y="3621286"/>
            <a:ext cx="181240" cy="670823"/>
            <a:chOff x="2419167" y="1286206"/>
            <a:chExt cx="210867" cy="780480"/>
          </a:xfrm>
        </p:grpSpPr>
        <p:sp>
          <p:nvSpPr>
            <p:cNvPr id="1470" name="Google Shape;1470;p16"/>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6"/>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6"/>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6"/>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6"/>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6"/>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6"/>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6"/>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6"/>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6"/>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6"/>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6"/>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6"/>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6"/>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6"/>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5" name="Google Shape;1485;p16"/>
          <p:cNvGrpSpPr/>
          <p:nvPr/>
        </p:nvGrpSpPr>
        <p:grpSpPr>
          <a:xfrm>
            <a:off x="273142" y="4265007"/>
            <a:ext cx="438065" cy="480997"/>
            <a:chOff x="1693693" y="-2602979"/>
            <a:chExt cx="509674" cy="559624"/>
          </a:xfrm>
        </p:grpSpPr>
        <p:sp>
          <p:nvSpPr>
            <p:cNvPr id="1486" name="Google Shape;1486;p16"/>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6"/>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6"/>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6"/>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6"/>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6"/>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6"/>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6"/>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6"/>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5" name="Google Shape;1495;p16"/>
          <p:cNvSpPr/>
          <p:nvPr/>
        </p:nvSpPr>
        <p:spPr>
          <a:xfrm>
            <a:off x="448008" y="4025981"/>
            <a:ext cx="134641" cy="134662"/>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96"/>
        <p:cNvGrpSpPr/>
        <p:nvPr/>
      </p:nvGrpSpPr>
      <p:grpSpPr>
        <a:xfrm>
          <a:off x="0" y="0"/>
          <a:ext cx="0" cy="0"/>
          <a:chOff x="0" y="0"/>
          <a:chExt cx="0" cy="0"/>
        </a:xfrm>
      </p:grpSpPr>
      <p:sp>
        <p:nvSpPr>
          <p:cNvPr id="1497" name="Google Shape;1497;p17"/>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7"/>
          <p:cNvSpPr txBox="1">
            <a:spLocks noGrp="1"/>
          </p:cNvSpPr>
          <p:nvPr>
            <p:ph type="title" hasCustomPrompt="1"/>
          </p:nvPr>
        </p:nvSpPr>
        <p:spPr>
          <a:xfrm>
            <a:off x="2125200" y="1445500"/>
            <a:ext cx="4893600" cy="1908600"/>
          </a:xfrm>
          <a:prstGeom prst="rect">
            <a:avLst/>
          </a:prstGeom>
        </p:spPr>
        <p:txBody>
          <a:bodyPr spcFirstLastPara="1" wrap="square" lIns="91425" tIns="91425" rIns="91425" bIns="91425" anchor="ctr" anchorCtr="0">
            <a:noAutofit/>
          </a:bodyPr>
          <a:lstStyle>
            <a:lvl1pPr lvl="0" algn="ctr">
              <a:spcBef>
                <a:spcPts val="0"/>
              </a:spcBef>
              <a:spcAft>
                <a:spcPts val="0"/>
              </a:spcAft>
              <a:buSzPts val="9500"/>
              <a:buFont typeface="Montserrat ExtraBold"/>
              <a:buNone/>
              <a:defRPr sz="15000">
                <a:solidFill>
                  <a:schemeClr val="accent5"/>
                </a:solidFill>
                <a:latin typeface="Montserrat ExtraBold"/>
                <a:ea typeface="Montserrat ExtraBold"/>
                <a:cs typeface="Montserrat ExtraBold"/>
                <a:sym typeface="Montserrat ExtraBold"/>
              </a:defRPr>
            </a:lvl1pPr>
            <a:lvl2pPr lvl="1"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2pPr>
            <a:lvl3pPr lvl="2"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3pPr>
            <a:lvl4pPr lvl="3"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4pPr>
            <a:lvl5pPr lvl="4"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5pPr>
            <a:lvl6pPr lvl="5"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6pPr>
            <a:lvl7pPr lvl="6"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7pPr>
            <a:lvl8pPr lvl="7"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8pPr>
            <a:lvl9pPr lvl="8"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9pPr>
          </a:lstStyle>
          <a:p>
            <a:r>
              <a:t>xx%</a:t>
            </a:r>
          </a:p>
        </p:txBody>
      </p:sp>
      <p:grpSp>
        <p:nvGrpSpPr>
          <p:cNvPr id="1499" name="Google Shape;1499;p17"/>
          <p:cNvGrpSpPr/>
          <p:nvPr/>
        </p:nvGrpSpPr>
        <p:grpSpPr>
          <a:xfrm>
            <a:off x="7458669" y="3709500"/>
            <a:ext cx="302661" cy="301826"/>
            <a:chOff x="2601030" y="2721166"/>
            <a:chExt cx="358773" cy="357783"/>
          </a:xfrm>
        </p:grpSpPr>
        <p:sp>
          <p:nvSpPr>
            <p:cNvPr id="1500" name="Google Shape;1500;p17"/>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7"/>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7"/>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7"/>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7"/>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7"/>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7"/>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7"/>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 name="Google Shape;1508;p17"/>
          <p:cNvGrpSpPr/>
          <p:nvPr/>
        </p:nvGrpSpPr>
        <p:grpSpPr>
          <a:xfrm>
            <a:off x="8332534" y="313356"/>
            <a:ext cx="511655" cy="625155"/>
            <a:chOff x="6180225" y="405175"/>
            <a:chExt cx="606514" cy="741056"/>
          </a:xfrm>
        </p:grpSpPr>
        <p:sp>
          <p:nvSpPr>
            <p:cNvPr id="1509" name="Google Shape;1509;p17"/>
            <p:cNvSpPr/>
            <p:nvPr/>
          </p:nvSpPr>
          <p:spPr>
            <a:xfrm>
              <a:off x="6180225" y="472428"/>
              <a:ext cx="606514" cy="673802"/>
            </a:xfrm>
            <a:custGeom>
              <a:avLst/>
              <a:gdLst/>
              <a:ahLst/>
              <a:cxnLst/>
              <a:rect l="l" t="t" r="r" b="b"/>
              <a:pathLst>
                <a:path w="16459" h="18285" fill="none" extrusionOk="0">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7"/>
            <p:cNvSpPr/>
            <p:nvPr/>
          </p:nvSpPr>
          <p:spPr>
            <a:xfrm>
              <a:off x="6319781" y="860030"/>
              <a:ext cx="327375" cy="6043"/>
            </a:xfrm>
            <a:custGeom>
              <a:avLst/>
              <a:gdLst/>
              <a:ahLst/>
              <a:cxnLst/>
              <a:rect l="l" t="t" r="r" b="b"/>
              <a:pathLst>
                <a:path w="8884" h="164" fill="none" extrusionOk="0">
                  <a:moveTo>
                    <a:pt x="1" y="164"/>
                  </a:moveTo>
                  <a:lnTo>
                    <a:pt x="888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7"/>
            <p:cNvSpPr/>
            <p:nvPr/>
          </p:nvSpPr>
          <p:spPr>
            <a:xfrm>
              <a:off x="6374026" y="405175"/>
              <a:ext cx="219921" cy="62277"/>
            </a:xfrm>
            <a:custGeom>
              <a:avLst/>
              <a:gdLst/>
              <a:ahLst/>
              <a:cxnLst/>
              <a:rect l="l" t="t" r="r" b="b"/>
              <a:pathLst>
                <a:path w="5968" h="1690" fill="none" extrusionOk="0">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17"/>
          <p:cNvGrpSpPr/>
          <p:nvPr/>
        </p:nvGrpSpPr>
        <p:grpSpPr>
          <a:xfrm>
            <a:off x="1940406" y="388587"/>
            <a:ext cx="302661" cy="301826"/>
            <a:chOff x="2601030" y="2721166"/>
            <a:chExt cx="358773" cy="357783"/>
          </a:xfrm>
        </p:grpSpPr>
        <p:sp>
          <p:nvSpPr>
            <p:cNvPr id="1513" name="Google Shape;1513;p17"/>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7"/>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7"/>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7"/>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7"/>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7"/>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7"/>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7"/>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 name="Google Shape;1521;p17"/>
          <p:cNvGrpSpPr/>
          <p:nvPr/>
        </p:nvGrpSpPr>
        <p:grpSpPr>
          <a:xfrm rot="-5400000">
            <a:off x="357261" y="4189266"/>
            <a:ext cx="703922" cy="736809"/>
            <a:chOff x="3153626" y="-2653955"/>
            <a:chExt cx="834426" cy="873411"/>
          </a:xfrm>
        </p:grpSpPr>
        <p:sp>
          <p:nvSpPr>
            <p:cNvPr id="1522" name="Google Shape;1522;p17"/>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7"/>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7"/>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7"/>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7"/>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7"/>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7"/>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9" name="Google Shape;1529;p17"/>
          <p:cNvSpPr/>
          <p:nvPr/>
        </p:nvSpPr>
        <p:spPr>
          <a:xfrm rot="-5400000">
            <a:off x="1165145" y="4518867"/>
            <a:ext cx="76725" cy="77591"/>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0" name="Google Shape;1530;p17"/>
          <p:cNvGrpSpPr/>
          <p:nvPr/>
        </p:nvGrpSpPr>
        <p:grpSpPr>
          <a:xfrm rot="-5400000">
            <a:off x="433113" y="3890456"/>
            <a:ext cx="198955" cy="488123"/>
            <a:chOff x="6219428" y="3871144"/>
            <a:chExt cx="235841" cy="578619"/>
          </a:xfrm>
        </p:grpSpPr>
        <p:sp>
          <p:nvSpPr>
            <p:cNvPr id="1531" name="Google Shape;1531;p17"/>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7"/>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7"/>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4" name="Google Shape;1534;p17"/>
          <p:cNvGrpSpPr/>
          <p:nvPr/>
        </p:nvGrpSpPr>
        <p:grpSpPr>
          <a:xfrm rot="-5400000">
            <a:off x="356538" y="3575032"/>
            <a:ext cx="193077" cy="245361"/>
            <a:chOff x="2079424" y="521748"/>
            <a:chExt cx="228873" cy="290850"/>
          </a:xfrm>
        </p:grpSpPr>
        <p:sp>
          <p:nvSpPr>
            <p:cNvPr id="1535" name="Google Shape;1535;p17"/>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7"/>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7"/>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8" name="Google Shape;1538;p17"/>
          <p:cNvSpPr/>
          <p:nvPr/>
        </p:nvSpPr>
        <p:spPr>
          <a:xfrm flipH="1">
            <a:off x="7762757" y="2943625"/>
            <a:ext cx="156650" cy="156675"/>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9" name="Google Shape;1539;p17"/>
          <p:cNvGrpSpPr/>
          <p:nvPr/>
        </p:nvGrpSpPr>
        <p:grpSpPr>
          <a:xfrm flipH="1">
            <a:off x="1242297" y="1233837"/>
            <a:ext cx="249074" cy="249037"/>
            <a:chOff x="6886110" y="773687"/>
            <a:chExt cx="249074" cy="249037"/>
          </a:xfrm>
        </p:grpSpPr>
        <p:sp>
          <p:nvSpPr>
            <p:cNvPr id="1540" name="Google Shape;1540;p17"/>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7"/>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7"/>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7"/>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7"/>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7"/>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7"/>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7"/>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8" name="Google Shape;1548;p17"/>
          <p:cNvGrpSpPr/>
          <p:nvPr/>
        </p:nvGrpSpPr>
        <p:grpSpPr>
          <a:xfrm flipH="1">
            <a:off x="954468" y="315013"/>
            <a:ext cx="606514" cy="741056"/>
            <a:chOff x="6180225" y="405175"/>
            <a:chExt cx="606514" cy="741056"/>
          </a:xfrm>
        </p:grpSpPr>
        <p:sp>
          <p:nvSpPr>
            <p:cNvPr id="1549" name="Google Shape;1549;p17"/>
            <p:cNvSpPr/>
            <p:nvPr/>
          </p:nvSpPr>
          <p:spPr>
            <a:xfrm>
              <a:off x="6180225" y="472428"/>
              <a:ext cx="606514" cy="673802"/>
            </a:xfrm>
            <a:custGeom>
              <a:avLst/>
              <a:gdLst/>
              <a:ahLst/>
              <a:cxnLst/>
              <a:rect l="l" t="t" r="r" b="b"/>
              <a:pathLst>
                <a:path w="16459" h="18285" fill="none" extrusionOk="0">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7"/>
            <p:cNvSpPr/>
            <p:nvPr/>
          </p:nvSpPr>
          <p:spPr>
            <a:xfrm>
              <a:off x="6319781" y="860030"/>
              <a:ext cx="327375" cy="6043"/>
            </a:xfrm>
            <a:custGeom>
              <a:avLst/>
              <a:gdLst/>
              <a:ahLst/>
              <a:cxnLst/>
              <a:rect l="l" t="t" r="r" b="b"/>
              <a:pathLst>
                <a:path w="8884" h="164" fill="none" extrusionOk="0">
                  <a:moveTo>
                    <a:pt x="1" y="164"/>
                  </a:moveTo>
                  <a:lnTo>
                    <a:pt x="888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7"/>
            <p:cNvSpPr/>
            <p:nvPr/>
          </p:nvSpPr>
          <p:spPr>
            <a:xfrm>
              <a:off x="6374026" y="405175"/>
              <a:ext cx="219921" cy="62277"/>
            </a:xfrm>
            <a:custGeom>
              <a:avLst/>
              <a:gdLst/>
              <a:ahLst/>
              <a:cxnLst/>
              <a:rect l="l" t="t" r="r" b="b"/>
              <a:pathLst>
                <a:path w="5968" h="1690" fill="none" extrusionOk="0">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2" name="Google Shape;1552;p17"/>
          <p:cNvSpPr/>
          <p:nvPr/>
        </p:nvSpPr>
        <p:spPr>
          <a:xfrm flipH="1">
            <a:off x="407591" y="1892446"/>
            <a:ext cx="90984" cy="91975"/>
          </a:xfrm>
          <a:custGeom>
            <a:avLst/>
            <a:gdLst/>
            <a:ahLst/>
            <a:cxnLst/>
            <a:rect l="l" t="t" r="r" b="b"/>
            <a:pathLst>
              <a:path w="2481" h="2508" fill="none" extrusionOk="0">
                <a:moveTo>
                  <a:pt x="2480" y="1226"/>
                </a:moveTo>
                <a:cubicBezTo>
                  <a:pt x="2480" y="1908"/>
                  <a:pt x="1935" y="2480"/>
                  <a:pt x="1227" y="2480"/>
                </a:cubicBezTo>
                <a:cubicBezTo>
                  <a:pt x="546" y="2507"/>
                  <a:pt x="1" y="1935"/>
                  <a:pt x="1" y="1254"/>
                </a:cubicBezTo>
                <a:cubicBezTo>
                  <a:pt x="1" y="573"/>
                  <a:pt x="546" y="28"/>
                  <a:pt x="1227" y="0"/>
                </a:cubicBezTo>
                <a:cubicBezTo>
                  <a:pt x="1908" y="0"/>
                  <a:pt x="2480" y="545"/>
                  <a:pt x="2480" y="1226"/>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3" name="Google Shape;1553;p17"/>
          <p:cNvGrpSpPr/>
          <p:nvPr/>
        </p:nvGrpSpPr>
        <p:grpSpPr>
          <a:xfrm flipH="1">
            <a:off x="663047" y="491837"/>
            <a:ext cx="249074" cy="249037"/>
            <a:chOff x="6886110" y="773687"/>
            <a:chExt cx="249074" cy="249037"/>
          </a:xfrm>
        </p:grpSpPr>
        <p:sp>
          <p:nvSpPr>
            <p:cNvPr id="1554" name="Google Shape;1554;p17"/>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7"/>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7"/>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7"/>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7"/>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7"/>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7"/>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7"/>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2" name="Google Shape;1562;p17"/>
          <p:cNvGrpSpPr/>
          <p:nvPr/>
        </p:nvGrpSpPr>
        <p:grpSpPr>
          <a:xfrm flipH="1">
            <a:off x="7931801" y="246682"/>
            <a:ext cx="384731" cy="590613"/>
            <a:chOff x="1603769" y="107044"/>
            <a:chExt cx="384731" cy="590613"/>
          </a:xfrm>
        </p:grpSpPr>
        <p:sp>
          <p:nvSpPr>
            <p:cNvPr id="1563" name="Google Shape;1563;p17"/>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7"/>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7"/>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7"/>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7"/>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7"/>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7"/>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0" name="Google Shape;1570;p17"/>
          <p:cNvGrpSpPr/>
          <p:nvPr/>
        </p:nvGrpSpPr>
        <p:grpSpPr>
          <a:xfrm flipH="1">
            <a:off x="663051" y="1233817"/>
            <a:ext cx="510665" cy="824436"/>
            <a:chOff x="4698532" y="1605962"/>
            <a:chExt cx="510665" cy="824436"/>
          </a:xfrm>
        </p:grpSpPr>
        <p:sp>
          <p:nvSpPr>
            <p:cNvPr id="1571" name="Google Shape;1571;p17"/>
            <p:cNvSpPr/>
            <p:nvPr/>
          </p:nvSpPr>
          <p:spPr>
            <a:xfrm>
              <a:off x="4698532" y="1661926"/>
              <a:ext cx="510665" cy="768472"/>
            </a:xfrm>
            <a:custGeom>
              <a:avLst/>
              <a:gdLst/>
              <a:ahLst/>
              <a:cxnLst/>
              <a:rect l="l" t="t" r="r" b="b"/>
              <a:pathLst>
                <a:path w="13925" h="20955" fill="none" extrusionOk="0">
                  <a:moveTo>
                    <a:pt x="5096" y="83"/>
                  </a:moveTo>
                  <a:lnTo>
                    <a:pt x="5096" y="7276"/>
                  </a:lnTo>
                  <a:cubicBezTo>
                    <a:pt x="2098" y="8175"/>
                    <a:pt x="28" y="10927"/>
                    <a:pt x="28" y="14061"/>
                  </a:cubicBezTo>
                  <a:cubicBezTo>
                    <a:pt x="0" y="17876"/>
                    <a:pt x="3134" y="20955"/>
                    <a:pt x="6976" y="20873"/>
                  </a:cubicBezTo>
                  <a:cubicBezTo>
                    <a:pt x="10818" y="20791"/>
                    <a:pt x="13897" y="17658"/>
                    <a:pt x="13924" y="13816"/>
                  </a:cubicBezTo>
                  <a:cubicBezTo>
                    <a:pt x="13924" y="10709"/>
                    <a:pt x="11826" y="7985"/>
                    <a:pt x="8829" y="7222"/>
                  </a:cubicBezTo>
                  <a:lnTo>
                    <a:pt x="882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7"/>
            <p:cNvSpPr/>
            <p:nvPr/>
          </p:nvSpPr>
          <p:spPr>
            <a:xfrm>
              <a:off x="4836424" y="1605962"/>
              <a:ext cx="233861" cy="59006"/>
            </a:xfrm>
            <a:custGeom>
              <a:avLst/>
              <a:gdLst/>
              <a:ahLst/>
              <a:cxnLst/>
              <a:rect l="l" t="t" r="r" b="b"/>
              <a:pathLst>
                <a:path w="6377" h="1609" fill="none" extrusionOk="0">
                  <a:moveTo>
                    <a:pt x="6377" y="737"/>
                  </a:moveTo>
                  <a:cubicBezTo>
                    <a:pt x="6377" y="1173"/>
                    <a:pt x="6022" y="1500"/>
                    <a:pt x="5614" y="1527"/>
                  </a:cubicBezTo>
                  <a:lnTo>
                    <a:pt x="763" y="1609"/>
                  </a:lnTo>
                  <a:cubicBezTo>
                    <a:pt x="355" y="1609"/>
                    <a:pt x="1" y="1282"/>
                    <a:pt x="1" y="846"/>
                  </a:cubicBezTo>
                  <a:lnTo>
                    <a:pt x="1" y="846"/>
                  </a:lnTo>
                  <a:cubicBezTo>
                    <a:pt x="1" y="437"/>
                    <a:pt x="355" y="83"/>
                    <a:pt x="763" y="83"/>
                  </a:cubicBezTo>
                  <a:lnTo>
                    <a:pt x="5614" y="1"/>
                  </a:lnTo>
                  <a:cubicBezTo>
                    <a:pt x="6022" y="1"/>
                    <a:pt x="6377" y="328"/>
                    <a:pt x="6377" y="73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7"/>
            <p:cNvSpPr/>
            <p:nvPr/>
          </p:nvSpPr>
          <p:spPr>
            <a:xfrm>
              <a:off x="4710524" y="2099624"/>
              <a:ext cx="485654" cy="9021"/>
            </a:xfrm>
            <a:custGeom>
              <a:avLst/>
              <a:gdLst/>
              <a:ahLst/>
              <a:cxnLst/>
              <a:rect l="l" t="t" r="r" b="b"/>
              <a:pathLst>
                <a:path w="13243" h="246" fill="none" extrusionOk="0">
                  <a:moveTo>
                    <a:pt x="0" y="246"/>
                  </a:moveTo>
                  <a:lnTo>
                    <a:pt x="13243"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4" name="Google Shape;1574;p17"/>
          <p:cNvSpPr/>
          <p:nvPr/>
        </p:nvSpPr>
        <p:spPr>
          <a:xfrm flipH="1">
            <a:off x="7111894" y="680619"/>
            <a:ext cx="156650" cy="156675"/>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5" name="Google Shape;1575;p17"/>
          <p:cNvGrpSpPr/>
          <p:nvPr/>
        </p:nvGrpSpPr>
        <p:grpSpPr>
          <a:xfrm flipH="1">
            <a:off x="7517559" y="246681"/>
            <a:ext cx="184903" cy="235878"/>
            <a:chOff x="2947570" y="-1075969"/>
            <a:chExt cx="184903" cy="235878"/>
          </a:xfrm>
        </p:grpSpPr>
        <p:sp>
          <p:nvSpPr>
            <p:cNvPr id="1576" name="Google Shape;1576;p17"/>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7"/>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7"/>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9" name="Google Shape;1579;p17"/>
          <p:cNvGrpSpPr/>
          <p:nvPr/>
        </p:nvGrpSpPr>
        <p:grpSpPr>
          <a:xfrm flipH="1">
            <a:off x="7637259" y="1146056"/>
            <a:ext cx="184903" cy="235878"/>
            <a:chOff x="2947570" y="-1075969"/>
            <a:chExt cx="184903" cy="235878"/>
          </a:xfrm>
        </p:grpSpPr>
        <p:sp>
          <p:nvSpPr>
            <p:cNvPr id="1580" name="Google Shape;1580;p17"/>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7"/>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7"/>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3" name="Google Shape;1583;p17"/>
          <p:cNvGrpSpPr/>
          <p:nvPr/>
        </p:nvGrpSpPr>
        <p:grpSpPr>
          <a:xfrm flipH="1">
            <a:off x="8139562" y="1043517"/>
            <a:ext cx="670541" cy="672920"/>
            <a:chOff x="4492684" y="662647"/>
            <a:chExt cx="847391" cy="850399"/>
          </a:xfrm>
        </p:grpSpPr>
        <p:sp>
          <p:nvSpPr>
            <p:cNvPr id="1584" name="Google Shape;1584;p17"/>
            <p:cNvSpPr/>
            <p:nvPr/>
          </p:nvSpPr>
          <p:spPr>
            <a:xfrm>
              <a:off x="4492684" y="662647"/>
              <a:ext cx="847391" cy="850399"/>
            </a:xfrm>
            <a:custGeom>
              <a:avLst/>
              <a:gdLst/>
              <a:ahLst/>
              <a:cxnLst/>
              <a:rect l="l" t="t" r="r" b="b"/>
              <a:pathLst>
                <a:path w="23107" h="23189" fill="none" extrusionOk="0">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7"/>
            <p:cNvSpPr/>
            <p:nvPr/>
          </p:nvSpPr>
          <p:spPr>
            <a:xfrm>
              <a:off x="4858428" y="1029382"/>
              <a:ext cx="115922" cy="115958"/>
            </a:xfrm>
            <a:custGeom>
              <a:avLst/>
              <a:gdLst/>
              <a:ahLst/>
              <a:cxnLst/>
              <a:rect l="l" t="t" r="r" b="b"/>
              <a:pathLst>
                <a:path w="3161" h="3162" fill="none" extrusionOk="0">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7"/>
            <p:cNvSpPr/>
            <p:nvPr/>
          </p:nvSpPr>
          <p:spPr>
            <a:xfrm>
              <a:off x="4770485" y="792581"/>
              <a:ext cx="291803" cy="197885"/>
            </a:xfrm>
            <a:custGeom>
              <a:avLst/>
              <a:gdLst/>
              <a:ahLst/>
              <a:cxnLst/>
              <a:rect l="l" t="t" r="r" b="b"/>
              <a:pathLst>
                <a:path w="7957" h="5396" fill="none" extrusionOk="0">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7"/>
            <p:cNvSpPr/>
            <p:nvPr/>
          </p:nvSpPr>
          <p:spPr>
            <a:xfrm>
              <a:off x="4623571" y="1091360"/>
              <a:ext cx="235878" cy="250840"/>
            </a:xfrm>
            <a:custGeom>
              <a:avLst/>
              <a:gdLst/>
              <a:ahLst/>
              <a:cxnLst/>
              <a:rect l="l" t="t" r="r" b="b"/>
              <a:pathLst>
                <a:path w="6432" h="6840" fill="none" extrusionOk="0">
                  <a:moveTo>
                    <a:pt x="4878" y="0"/>
                  </a:moveTo>
                  <a:lnTo>
                    <a:pt x="1" y="82"/>
                  </a:lnTo>
                  <a:cubicBezTo>
                    <a:pt x="1" y="2861"/>
                    <a:pt x="1499" y="5450"/>
                    <a:pt x="3924" y="6839"/>
                  </a:cubicBezTo>
                  <a:lnTo>
                    <a:pt x="6431" y="2589"/>
                  </a:lnTo>
                  <a:cubicBezTo>
                    <a:pt x="5478" y="2071"/>
                    <a:pt x="4905" y="1063"/>
                    <a:pt x="4878"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7"/>
            <p:cNvSpPr/>
            <p:nvPr/>
          </p:nvSpPr>
          <p:spPr>
            <a:xfrm>
              <a:off x="4973326" y="1083365"/>
              <a:ext cx="236868" cy="253847"/>
            </a:xfrm>
            <a:custGeom>
              <a:avLst/>
              <a:gdLst/>
              <a:ahLst/>
              <a:cxnLst/>
              <a:rect l="l" t="t" r="r" b="b"/>
              <a:pathLst>
                <a:path w="6459" h="6922" fill="none" extrusionOk="0">
                  <a:moveTo>
                    <a:pt x="6458" y="0"/>
                  </a:moveTo>
                  <a:lnTo>
                    <a:pt x="1554" y="109"/>
                  </a:lnTo>
                  <a:cubicBezTo>
                    <a:pt x="1526" y="1199"/>
                    <a:pt x="954" y="2207"/>
                    <a:pt x="1" y="2780"/>
                  </a:cubicBezTo>
                  <a:lnTo>
                    <a:pt x="2507" y="6921"/>
                  </a:lnTo>
                  <a:cubicBezTo>
                    <a:pt x="4932" y="5450"/>
                    <a:pt x="6431" y="2834"/>
                    <a:pt x="6458"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17"/>
          <p:cNvGrpSpPr/>
          <p:nvPr/>
        </p:nvGrpSpPr>
        <p:grpSpPr>
          <a:xfrm flipH="1">
            <a:off x="8400928" y="2848081"/>
            <a:ext cx="457673" cy="400720"/>
            <a:chOff x="299281" y="2848081"/>
            <a:chExt cx="457673" cy="400720"/>
          </a:xfrm>
        </p:grpSpPr>
        <p:sp>
          <p:nvSpPr>
            <p:cNvPr id="1590" name="Google Shape;1590;p17"/>
            <p:cNvSpPr/>
            <p:nvPr/>
          </p:nvSpPr>
          <p:spPr>
            <a:xfrm>
              <a:off x="299281" y="2848081"/>
              <a:ext cx="457673" cy="400720"/>
            </a:xfrm>
            <a:custGeom>
              <a:avLst/>
              <a:gdLst/>
              <a:ahLst/>
              <a:cxnLst/>
              <a:rect l="l" t="t" r="r" b="b"/>
              <a:pathLst>
                <a:path w="12480" h="10927" fill="none" extrusionOk="0">
                  <a:moveTo>
                    <a:pt x="3106" y="10927"/>
                  </a:moveTo>
                  <a:lnTo>
                    <a:pt x="0" y="5586"/>
                  </a:lnTo>
                  <a:lnTo>
                    <a:pt x="3106" y="109"/>
                  </a:lnTo>
                  <a:lnTo>
                    <a:pt x="9346" y="1"/>
                  </a:lnTo>
                  <a:lnTo>
                    <a:pt x="12480" y="5368"/>
                  </a:lnTo>
                  <a:lnTo>
                    <a:pt x="9346" y="1081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7"/>
            <p:cNvSpPr/>
            <p:nvPr/>
          </p:nvSpPr>
          <p:spPr>
            <a:xfrm>
              <a:off x="388214" y="2929019"/>
              <a:ext cx="278821" cy="241855"/>
            </a:xfrm>
            <a:custGeom>
              <a:avLst/>
              <a:gdLst/>
              <a:ahLst/>
              <a:cxnLst/>
              <a:rect l="l" t="t" r="r" b="b"/>
              <a:pathLst>
                <a:path w="7603" h="6595" fill="none" extrusionOk="0">
                  <a:moveTo>
                    <a:pt x="7602" y="3189"/>
                  </a:moveTo>
                  <a:lnTo>
                    <a:pt x="5722" y="6513"/>
                  </a:lnTo>
                  <a:lnTo>
                    <a:pt x="1908" y="6595"/>
                  </a:lnTo>
                  <a:lnTo>
                    <a:pt x="0" y="3325"/>
                  </a:lnTo>
                  <a:lnTo>
                    <a:pt x="190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2" name="Google Shape;1592;p17"/>
          <p:cNvGrpSpPr/>
          <p:nvPr/>
        </p:nvGrpSpPr>
        <p:grpSpPr>
          <a:xfrm flipH="1">
            <a:off x="8234019" y="2795124"/>
            <a:ext cx="128941" cy="128941"/>
            <a:chOff x="794923" y="2795124"/>
            <a:chExt cx="128941" cy="128941"/>
          </a:xfrm>
        </p:grpSpPr>
        <p:sp>
          <p:nvSpPr>
            <p:cNvPr id="1593" name="Google Shape;1593;p17"/>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7"/>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5" name="Google Shape;1595;p17"/>
          <p:cNvGrpSpPr/>
          <p:nvPr/>
        </p:nvGrpSpPr>
        <p:grpSpPr>
          <a:xfrm flipH="1">
            <a:off x="7637248" y="3987817"/>
            <a:ext cx="750503" cy="917365"/>
            <a:chOff x="794919" y="4014442"/>
            <a:chExt cx="750503" cy="917365"/>
          </a:xfrm>
        </p:grpSpPr>
        <p:sp>
          <p:nvSpPr>
            <p:cNvPr id="1596" name="Google Shape;1596;p17"/>
            <p:cNvSpPr/>
            <p:nvPr/>
          </p:nvSpPr>
          <p:spPr>
            <a:xfrm>
              <a:off x="794919" y="4098387"/>
              <a:ext cx="750503" cy="833419"/>
            </a:xfrm>
            <a:custGeom>
              <a:avLst/>
              <a:gdLst/>
              <a:ahLst/>
              <a:cxnLst/>
              <a:rect l="l" t="t" r="r" b="b"/>
              <a:pathLst>
                <a:path w="20465" h="22726" fill="none" extrusionOk="0">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7"/>
            <p:cNvSpPr/>
            <p:nvPr/>
          </p:nvSpPr>
          <p:spPr>
            <a:xfrm>
              <a:off x="967797" y="4578039"/>
              <a:ext cx="404754" cy="7041"/>
            </a:xfrm>
            <a:custGeom>
              <a:avLst/>
              <a:gdLst/>
              <a:ahLst/>
              <a:cxnLst/>
              <a:rect l="l" t="t" r="r" b="b"/>
              <a:pathLst>
                <a:path w="11037" h="192" fill="none" extrusionOk="0">
                  <a:moveTo>
                    <a:pt x="1" y="192"/>
                  </a:moveTo>
                  <a:lnTo>
                    <a:pt x="11036"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7"/>
            <p:cNvSpPr/>
            <p:nvPr/>
          </p:nvSpPr>
          <p:spPr>
            <a:xfrm>
              <a:off x="1033773" y="4014442"/>
              <a:ext cx="272807" cy="76976"/>
            </a:xfrm>
            <a:custGeom>
              <a:avLst/>
              <a:gdLst/>
              <a:ahLst/>
              <a:cxnLst/>
              <a:rect l="l" t="t" r="r" b="b"/>
              <a:pathLst>
                <a:path w="7439" h="2099" fill="none" extrusionOk="0">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17"/>
          <p:cNvGrpSpPr/>
          <p:nvPr/>
        </p:nvGrpSpPr>
        <p:grpSpPr>
          <a:xfrm flipH="1">
            <a:off x="7203608" y="4669534"/>
            <a:ext cx="217875" cy="217875"/>
            <a:chOff x="1447449" y="4268259"/>
            <a:chExt cx="217875" cy="217875"/>
          </a:xfrm>
        </p:grpSpPr>
        <p:sp>
          <p:nvSpPr>
            <p:cNvPr id="1600" name="Google Shape;1600;p17"/>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7"/>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7"/>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7"/>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7"/>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7"/>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7"/>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7"/>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8" name="Google Shape;1608;p17"/>
          <p:cNvGrpSpPr/>
          <p:nvPr/>
        </p:nvGrpSpPr>
        <p:grpSpPr>
          <a:xfrm flipH="1">
            <a:off x="8193048" y="3519056"/>
            <a:ext cx="210867" cy="780480"/>
            <a:chOff x="2419167" y="1286206"/>
            <a:chExt cx="210867" cy="780480"/>
          </a:xfrm>
        </p:grpSpPr>
        <p:sp>
          <p:nvSpPr>
            <p:cNvPr id="1609" name="Google Shape;1609;p17"/>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7"/>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7"/>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7"/>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7"/>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7"/>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7"/>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7"/>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7"/>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7"/>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7"/>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7"/>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7"/>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7"/>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7"/>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4" name="Google Shape;1624;p17"/>
          <p:cNvSpPr/>
          <p:nvPr/>
        </p:nvSpPr>
        <p:spPr>
          <a:xfrm flipH="1">
            <a:off x="1387012" y="3651722"/>
            <a:ext cx="90948" cy="91975"/>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5" name="Google Shape;1625;p17"/>
          <p:cNvGrpSpPr/>
          <p:nvPr/>
        </p:nvGrpSpPr>
        <p:grpSpPr>
          <a:xfrm flipH="1">
            <a:off x="356137" y="2722388"/>
            <a:ext cx="193891" cy="194881"/>
            <a:chOff x="3407917" y="-1400250"/>
            <a:chExt cx="193891" cy="194881"/>
          </a:xfrm>
        </p:grpSpPr>
        <p:sp>
          <p:nvSpPr>
            <p:cNvPr id="1626" name="Google Shape;1626;p17"/>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7"/>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7"/>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7"/>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7"/>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7"/>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7"/>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7"/>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17"/>
          <p:cNvGrpSpPr/>
          <p:nvPr/>
        </p:nvGrpSpPr>
        <p:grpSpPr>
          <a:xfrm flipH="1">
            <a:off x="335165" y="855369"/>
            <a:ext cx="235841" cy="578619"/>
            <a:chOff x="6219428" y="3871144"/>
            <a:chExt cx="235841" cy="578619"/>
          </a:xfrm>
        </p:grpSpPr>
        <p:sp>
          <p:nvSpPr>
            <p:cNvPr id="1635" name="Google Shape;1635;p17"/>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7"/>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7"/>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8" name="Google Shape;1638;p17"/>
          <p:cNvGrpSpPr/>
          <p:nvPr/>
        </p:nvGrpSpPr>
        <p:grpSpPr>
          <a:xfrm flipH="1">
            <a:off x="8353924" y="4205702"/>
            <a:ext cx="509674" cy="559624"/>
            <a:chOff x="1693693" y="-2602979"/>
            <a:chExt cx="509674" cy="559624"/>
          </a:xfrm>
        </p:grpSpPr>
        <p:sp>
          <p:nvSpPr>
            <p:cNvPr id="1639" name="Google Shape;1639;p17"/>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7"/>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7"/>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7"/>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7"/>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7"/>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7"/>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7"/>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7"/>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8" name="Google Shape;1648;p17"/>
          <p:cNvGrpSpPr/>
          <p:nvPr/>
        </p:nvGrpSpPr>
        <p:grpSpPr>
          <a:xfrm>
            <a:off x="1387005" y="4329753"/>
            <a:ext cx="557642" cy="557642"/>
            <a:chOff x="3560335" y="-646412"/>
            <a:chExt cx="557642" cy="557642"/>
          </a:xfrm>
        </p:grpSpPr>
        <p:sp>
          <p:nvSpPr>
            <p:cNvPr id="1649" name="Google Shape;1649;p17"/>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7"/>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7"/>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7"/>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7"/>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7"/>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7"/>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7"/>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7"/>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8" name="Google Shape;1658;p17"/>
          <p:cNvGrpSpPr/>
          <p:nvPr/>
        </p:nvGrpSpPr>
        <p:grpSpPr>
          <a:xfrm flipH="1">
            <a:off x="5403254" y="740867"/>
            <a:ext cx="358773" cy="357783"/>
            <a:chOff x="2601030" y="2721166"/>
            <a:chExt cx="358773" cy="357783"/>
          </a:xfrm>
        </p:grpSpPr>
        <p:sp>
          <p:nvSpPr>
            <p:cNvPr id="1659" name="Google Shape;1659;p17"/>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7"/>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7"/>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7"/>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7"/>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7"/>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7"/>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7"/>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17"/>
          <p:cNvSpPr txBox="1">
            <a:spLocks noGrp="1"/>
          </p:cNvSpPr>
          <p:nvPr>
            <p:ph type="subTitle" idx="1"/>
          </p:nvPr>
        </p:nvSpPr>
        <p:spPr>
          <a:xfrm>
            <a:off x="2125200" y="3419300"/>
            <a:ext cx="4893600" cy="278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Nunito"/>
              <a:buNone/>
              <a:defRPr sz="1600">
                <a:latin typeface="Nunito"/>
                <a:ea typeface="Nunito"/>
                <a:cs typeface="Nunito"/>
                <a:sym typeface="Nunito"/>
              </a:defRPr>
            </a:lvl1pPr>
            <a:lvl2pPr lvl="1">
              <a:spcBef>
                <a:spcPts val="0"/>
              </a:spcBef>
              <a:spcAft>
                <a:spcPts val="0"/>
              </a:spcAft>
              <a:buSzPts val="1200"/>
              <a:buNone/>
              <a:defRPr/>
            </a:lvl2pPr>
            <a:lvl3pPr lvl="2">
              <a:spcBef>
                <a:spcPts val="1600"/>
              </a:spcBef>
              <a:spcAft>
                <a:spcPts val="0"/>
              </a:spcAft>
              <a:buSzPts val="1200"/>
              <a:buNone/>
              <a:defRPr/>
            </a:lvl3pPr>
            <a:lvl4pPr lvl="3">
              <a:spcBef>
                <a:spcPts val="1600"/>
              </a:spcBef>
              <a:spcAft>
                <a:spcPts val="0"/>
              </a:spcAft>
              <a:buSzPts val="1200"/>
              <a:buNone/>
              <a:defRPr/>
            </a:lvl4pPr>
            <a:lvl5pPr lvl="4">
              <a:spcBef>
                <a:spcPts val="1600"/>
              </a:spcBef>
              <a:spcAft>
                <a:spcPts val="0"/>
              </a:spcAft>
              <a:buSzPts val="1200"/>
              <a:buNone/>
              <a:defRPr/>
            </a:lvl5pPr>
            <a:lvl6pPr lvl="5">
              <a:spcBef>
                <a:spcPts val="1600"/>
              </a:spcBef>
              <a:spcAft>
                <a:spcPts val="0"/>
              </a:spcAft>
              <a:buSzPts val="1200"/>
              <a:buNone/>
              <a:defRPr/>
            </a:lvl6pPr>
            <a:lvl7pPr lvl="6">
              <a:spcBef>
                <a:spcPts val="1600"/>
              </a:spcBef>
              <a:spcAft>
                <a:spcPts val="0"/>
              </a:spcAft>
              <a:buSzPts val="1200"/>
              <a:buNone/>
              <a:defRPr/>
            </a:lvl7pPr>
            <a:lvl8pPr lvl="7">
              <a:spcBef>
                <a:spcPts val="1600"/>
              </a:spcBef>
              <a:spcAft>
                <a:spcPts val="0"/>
              </a:spcAft>
              <a:buSzPts val="1200"/>
              <a:buNone/>
              <a:defRPr/>
            </a:lvl8pPr>
            <a:lvl9pPr lvl="8">
              <a:spcBef>
                <a:spcPts val="1600"/>
              </a:spcBef>
              <a:spcAft>
                <a:spcPts val="1600"/>
              </a:spcAft>
              <a:buSzPts val="12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mall numbers">
  <p:cSld name="CUSTOM_16">
    <p:spTree>
      <p:nvGrpSpPr>
        <p:cNvPr id="1" name="Shape 1668"/>
        <p:cNvGrpSpPr/>
        <p:nvPr/>
      </p:nvGrpSpPr>
      <p:grpSpPr>
        <a:xfrm>
          <a:off x="0" y="0"/>
          <a:ext cx="0" cy="0"/>
          <a:chOff x="0" y="0"/>
          <a:chExt cx="0" cy="0"/>
        </a:xfrm>
      </p:grpSpPr>
      <p:sp>
        <p:nvSpPr>
          <p:cNvPr id="1669" name="Google Shape;1669;p18"/>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8"/>
          <p:cNvSpPr txBox="1">
            <a:spLocks noGrp="1"/>
          </p:cNvSpPr>
          <p:nvPr>
            <p:ph type="title" hasCustomPrompt="1"/>
          </p:nvPr>
        </p:nvSpPr>
        <p:spPr>
          <a:xfrm>
            <a:off x="1860600" y="512152"/>
            <a:ext cx="5422800" cy="52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4300">
                <a:solidFill>
                  <a:schemeClr val="accent3"/>
                </a:solidFill>
                <a:latin typeface="Montserrat ExtraBold"/>
                <a:ea typeface="Montserrat ExtraBold"/>
                <a:cs typeface="Montserrat ExtraBold"/>
                <a:sym typeface="Montserrat ExtraBold"/>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71" name="Google Shape;1671;p18"/>
          <p:cNvSpPr txBox="1">
            <a:spLocks noGrp="1"/>
          </p:cNvSpPr>
          <p:nvPr>
            <p:ph type="title" idx="2" hasCustomPrompt="1"/>
          </p:nvPr>
        </p:nvSpPr>
        <p:spPr>
          <a:xfrm>
            <a:off x="1860600" y="2093327"/>
            <a:ext cx="5422800" cy="52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4300">
                <a:solidFill>
                  <a:schemeClr val="accent5"/>
                </a:solidFill>
                <a:latin typeface="Montserrat ExtraBold"/>
                <a:ea typeface="Montserrat ExtraBold"/>
                <a:cs typeface="Montserrat ExtraBold"/>
                <a:sym typeface="Montserrat ExtraBold"/>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72" name="Google Shape;1672;p18"/>
          <p:cNvSpPr txBox="1">
            <a:spLocks noGrp="1"/>
          </p:cNvSpPr>
          <p:nvPr>
            <p:ph type="title" idx="3" hasCustomPrompt="1"/>
          </p:nvPr>
        </p:nvSpPr>
        <p:spPr>
          <a:xfrm>
            <a:off x="1860600" y="3674500"/>
            <a:ext cx="5422800" cy="52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4300">
                <a:solidFill>
                  <a:schemeClr val="accent5"/>
                </a:solidFill>
                <a:latin typeface="Montserrat ExtraBold"/>
                <a:ea typeface="Montserrat ExtraBold"/>
                <a:cs typeface="Montserrat ExtraBold"/>
                <a:sym typeface="Montserrat ExtraBold"/>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73" name="Google Shape;1673;p18"/>
          <p:cNvSpPr txBox="1">
            <a:spLocks noGrp="1"/>
          </p:cNvSpPr>
          <p:nvPr>
            <p:ph type="subTitle" idx="1"/>
          </p:nvPr>
        </p:nvSpPr>
        <p:spPr>
          <a:xfrm>
            <a:off x="1944000" y="1180139"/>
            <a:ext cx="5256000" cy="28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Nunito"/>
              <a:buNone/>
              <a:defRPr sz="1600">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a:endParaRPr/>
          </a:p>
        </p:txBody>
      </p:sp>
      <p:sp>
        <p:nvSpPr>
          <p:cNvPr id="1674" name="Google Shape;1674;p18"/>
          <p:cNvSpPr txBox="1">
            <a:spLocks noGrp="1"/>
          </p:cNvSpPr>
          <p:nvPr>
            <p:ph type="subTitle" idx="4"/>
          </p:nvPr>
        </p:nvSpPr>
        <p:spPr>
          <a:xfrm>
            <a:off x="1944000" y="2761273"/>
            <a:ext cx="5256000" cy="28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Nunito"/>
              <a:buNone/>
              <a:defRPr sz="1600">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a:endParaRPr/>
          </a:p>
        </p:txBody>
      </p:sp>
      <p:sp>
        <p:nvSpPr>
          <p:cNvPr id="1675" name="Google Shape;1675;p18"/>
          <p:cNvSpPr txBox="1">
            <a:spLocks noGrp="1"/>
          </p:cNvSpPr>
          <p:nvPr>
            <p:ph type="subTitle" idx="5"/>
          </p:nvPr>
        </p:nvSpPr>
        <p:spPr>
          <a:xfrm>
            <a:off x="1944000" y="4342446"/>
            <a:ext cx="5256000" cy="28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Nunito"/>
              <a:buNone/>
              <a:defRPr sz="1600">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a:endParaRPr/>
          </a:p>
        </p:txBody>
      </p:sp>
      <p:grpSp>
        <p:nvGrpSpPr>
          <p:cNvPr id="1676" name="Google Shape;1676;p18"/>
          <p:cNvGrpSpPr/>
          <p:nvPr/>
        </p:nvGrpSpPr>
        <p:grpSpPr>
          <a:xfrm>
            <a:off x="291107" y="355950"/>
            <a:ext cx="545422" cy="666492"/>
            <a:chOff x="2859835" y="2776139"/>
            <a:chExt cx="634581" cy="775442"/>
          </a:xfrm>
        </p:grpSpPr>
        <p:sp>
          <p:nvSpPr>
            <p:cNvPr id="1677" name="Google Shape;1677;p18"/>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8"/>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8"/>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0" name="Google Shape;1680;p18"/>
          <p:cNvGrpSpPr/>
          <p:nvPr/>
        </p:nvGrpSpPr>
        <p:grpSpPr>
          <a:xfrm>
            <a:off x="451593" y="1126654"/>
            <a:ext cx="330676" cy="507632"/>
            <a:chOff x="1603769" y="107044"/>
            <a:chExt cx="384731" cy="590613"/>
          </a:xfrm>
        </p:grpSpPr>
        <p:sp>
          <p:nvSpPr>
            <p:cNvPr id="1681" name="Google Shape;1681;p18"/>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8"/>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8"/>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8"/>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8"/>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8"/>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8"/>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8" name="Google Shape;1688;p18"/>
          <p:cNvSpPr/>
          <p:nvPr/>
        </p:nvSpPr>
        <p:spPr>
          <a:xfrm>
            <a:off x="291112" y="1738475"/>
            <a:ext cx="134641" cy="134662"/>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9" name="Google Shape;1689;p18"/>
          <p:cNvGrpSpPr/>
          <p:nvPr/>
        </p:nvGrpSpPr>
        <p:grpSpPr>
          <a:xfrm>
            <a:off x="969744" y="947718"/>
            <a:ext cx="158924" cy="202737"/>
            <a:chOff x="2947570" y="-1075969"/>
            <a:chExt cx="184903" cy="235878"/>
          </a:xfrm>
        </p:grpSpPr>
        <p:sp>
          <p:nvSpPr>
            <p:cNvPr id="1690" name="Google Shape;1690;p18"/>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8"/>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8"/>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3" name="Google Shape;1693;p18"/>
          <p:cNvGrpSpPr/>
          <p:nvPr/>
        </p:nvGrpSpPr>
        <p:grpSpPr>
          <a:xfrm>
            <a:off x="920662" y="174042"/>
            <a:ext cx="728333" cy="730918"/>
            <a:chOff x="4492684" y="662647"/>
            <a:chExt cx="847391" cy="850399"/>
          </a:xfrm>
        </p:grpSpPr>
        <p:sp>
          <p:nvSpPr>
            <p:cNvPr id="1694" name="Google Shape;1694;p18"/>
            <p:cNvSpPr/>
            <p:nvPr/>
          </p:nvSpPr>
          <p:spPr>
            <a:xfrm>
              <a:off x="4492684" y="662647"/>
              <a:ext cx="847391" cy="850399"/>
            </a:xfrm>
            <a:custGeom>
              <a:avLst/>
              <a:gdLst/>
              <a:ahLst/>
              <a:cxnLst/>
              <a:rect l="l" t="t" r="r" b="b"/>
              <a:pathLst>
                <a:path w="23107" h="23189" fill="none" extrusionOk="0">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8"/>
            <p:cNvSpPr/>
            <p:nvPr/>
          </p:nvSpPr>
          <p:spPr>
            <a:xfrm>
              <a:off x="4858428" y="1029382"/>
              <a:ext cx="115922" cy="115958"/>
            </a:xfrm>
            <a:custGeom>
              <a:avLst/>
              <a:gdLst/>
              <a:ahLst/>
              <a:cxnLst/>
              <a:rect l="l" t="t" r="r" b="b"/>
              <a:pathLst>
                <a:path w="3161" h="3162" fill="none" extrusionOk="0">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8"/>
            <p:cNvSpPr/>
            <p:nvPr/>
          </p:nvSpPr>
          <p:spPr>
            <a:xfrm>
              <a:off x="4770485" y="792581"/>
              <a:ext cx="291803" cy="197885"/>
            </a:xfrm>
            <a:custGeom>
              <a:avLst/>
              <a:gdLst/>
              <a:ahLst/>
              <a:cxnLst/>
              <a:rect l="l" t="t" r="r" b="b"/>
              <a:pathLst>
                <a:path w="7957" h="5396" fill="none" extrusionOk="0">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8"/>
            <p:cNvSpPr/>
            <p:nvPr/>
          </p:nvSpPr>
          <p:spPr>
            <a:xfrm>
              <a:off x="4623571" y="1091360"/>
              <a:ext cx="235878" cy="250840"/>
            </a:xfrm>
            <a:custGeom>
              <a:avLst/>
              <a:gdLst/>
              <a:ahLst/>
              <a:cxnLst/>
              <a:rect l="l" t="t" r="r" b="b"/>
              <a:pathLst>
                <a:path w="6432" h="6840" fill="none" extrusionOk="0">
                  <a:moveTo>
                    <a:pt x="4878" y="0"/>
                  </a:moveTo>
                  <a:lnTo>
                    <a:pt x="1" y="82"/>
                  </a:lnTo>
                  <a:cubicBezTo>
                    <a:pt x="1" y="2861"/>
                    <a:pt x="1499" y="5450"/>
                    <a:pt x="3924" y="6839"/>
                  </a:cubicBezTo>
                  <a:lnTo>
                    <a:pt x="6431" y="2589"/>
                  </a:lnTo>
                  <a:cubicBezTo>
                    <a:pt x="5478" y="2071"/>
                    <a:pt x="4905" y="1063"/>
                    <a:pt x="4878"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8"/>
            <p:cNvSpPr/>
            <p:nvPr/>
          </p:nvSpPr>
          <p:spPr>
            <a:xfrm>
              <a:off x="4973326" y="1083365"/>
              <a:ext cx="236868" cy="253847"/>
            </a:xfrm>
            <a:custGeom>
              <a:avLst/>
              <a:gdLst/>
              <a:ahLst/>
              <a:cxnLst/>
              <a:rect l="l" t="t" r="r" b="b"/>
              <a:pathLst>
                <a:path w="6459" h="6922" fill="none" extrusionOk="0">
                  <a:moveTo>
                    <a:pt x="6458" y="0"/>
                  </a:moveTo>
                  <a:lnTo>
                    <a:pt x="1554" y="109"/>
                  </a:lnTo>
                  <a:cubicBezTo>
                    <a:pt x="1526" y="1199"/>
                    <a:pt x="954" y="2207"/>
                    <a:pt x="1" y="2780"/>
                  </a:cubicBezTo>
                  <a:lnTo>
                    <a:pt x="2507" y="6921"/>
                  </a:lnTo>
                  <a:cubicBezTo>
                    <a:pt x="4932" y="5450"/>
                    <a:pt x="6431" y="2834"/>
                    <a:pt x="6458"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9" name="Google Shape;1699;p18"/>
          <p:cNvGrpSpPr/>
          <p:nvPr/>
        </p:nvGrpSpPr>
        <p:grpSpPr>
          <a:xfrm rot="3599929">
            <a:off x="7916145" y="3816789"/>
            <a:ext cx="717247" cy="750757"/>
            <a:chOff x="3153626" y="-2653955"/>
            <a:chExt cx="834426" cy="873411"/>
          </a:xfrm>
        </p:grpSpPr>
        <p:sp>
          <p:nvSpPr>
            <p:cNvPr id="1700" name="Google Shape;1700;p18"/>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8"/>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8"/>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8"/>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8"/>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8"/>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8"/>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7" name="Google Shape;1707;p18"/>
          <p:cNvGrpSpPr/>
          <p:nvPr/>
        </p:nvGrpSpPr>
        <p:grpSpPr>
          <a:xfrm>
            <a:off x="8656394" y="3009215"/>
            <a:ext cx="166649" cy="167500"/>
            <a:chOff x="3407917" y="-1400250"/>
            <a:chExt cx="193891" cy="194881"/>
          </a:xfrm>
        </p:grpSpPr>
        <p:sp>
          <p:nvSpPr>
            <p:cNvPr id="1708" name="Google Shape;1708;p18"/>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8"/>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8"/>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8"/>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8"/>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8"/>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8"/>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8"/>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18"/>
          <p:cNvGrpSpPr/>
          <p:nvPr/>
        </p:nvGrpSpPr>
        <p:grpSpPr>
          <a:xfrm>
            <a:off x="8304102" y="4275682"/>
            <a:ext cx="576312" cy="578897"/>
            <a:chOff x="1889565" y="-3382437"/>
            <a:chExt cx="670520" cy="673527"/>
          </a:xfrm>
        </p:grpSpPr>
        <p:sp>
          <p:nvSpPr>
            <p:cNvPr id="1717" name="Google Shape;1717;p18"/>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8"/>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8"/>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8"/>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8"/>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2" name="Google Shape;1722;p18"/>
          <p:cNvGrpSpPr/>
          <p:nvPr/>
        </p:nvGrpSpPr>
        <p:grpSpPr>
          <a:xfrm>
            <a:off x="8638154" y="3693627"/>
            <a:ext cx="202705" cy="497323"/>
            <a:chOff x="6219428" y="3871144"/>
            <a:chExt cx="235841" cy="578619"/>
          </a:xfrm>
        </p:grpSpPr>
        <p:sp>
          <p:nvSpPr>
            <p:cNvPr id="1723" name="Google Shape;1723;p18"/>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8"/>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8"/>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6" name="Google Shape;1726;p18"/>
          <p:cNvGrpSpPr/>
          <p:nvPr/>
        </p:nvGrpSpPr>
        <p:grpSpPr>
          <a:xfrm>
            <a:off x="8405911" y="3461577"/>
            <a:ext cx="196716" cy="249985"/>
            <a:chOff x="2079424" y="521748"/>
            <a:chExt cx="228873" cy="290850"/>
          </a:xfrm>
        </p:grpSpPr>
        <p:sp>
          <p:nvSpPr>
            <p:cNvPr id="1727" name="Google Shape;1727;p18"/>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8"/>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8"/>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18"/>
          <p:cNvGrpSpPr/>
          <p:nvPr/>
        </p:nvGrpSpPr>
        <p:grpSpPr>
          <a:xfrm rot="-5400000">
            <a:off x="7452457" y="4406336"/>
            <a:ext cx="479293" cy="479293"/>
            <a:chOff x="3560335" y="-646412"/>
            <a:chExt cx="557642" cy="557642"/>
          </a:xfrm>
        </p:grpSpPr>
        <p:sp>
          <p:nvSpPr>
            <p:cNvPr id="1731" name="Google Shape;1731;p18"/>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8"/>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8"/>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8"/>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8"/>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8"/>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8"/>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8"/>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8"/>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0" name="Google Shape;1740;p18"/>
          <p:cNvGrpSpPr/>
          <p:nvPr/>
        </p:nvGrpSpPr>
        <p:grpSpPr>
          <a:xfrm>
            <a:off x="8276589" y="385746"/>
            <a:ext cx="308365" cy="307514"/>
            <a:chOff x="2601030" y="2721166"/>
            <a:chExt cx="358773" cy="357783"/>
          </a:xfrm>
        </p:grpSpPr>
        <p:sp>
          <p:nvSpPr>
            <p:cNvPr id="1741" name="Google Shape;1741;p18"/>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8"/>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8"/>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8"/>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8"/>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8"/>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8"/>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8"/>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 3">
  <p:cSld name="CUSTOM_7">
    <p:spTree>
      <p:nvGrpSpPr>
        <p:cNvPr id="1" name="Shape 1749"/>
        <p:cNvGrpSpPr/>
        <p:nvPr/>
      </p:nvGrpSpPr>
      <p:grpSpPr>
        <a:xfrm>
          <a:off x="0" y="0"/>
          <a:ext cx="0" cy="0"/>
          <a:chOff x="0" y="0"/>
          <a:chExt cx="0" cy="0"/>
        </a:xfrm>
      </p:grpSpPr>
      <p:sp>
        <p:nvSpPr>
          <p:cNvPr id="1750" name="Google Shape;1750;p19"/>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9"/>
          <p:cNvSpPr txBox="1">
            <a:spLocks noGrp="1"/>
          </p:cNvSpPr>
          <p:nvPr>
            <p:ph type="title"/>
          </p:nvPr>
        </p:nvSpPr>
        <p:spPr>
          <a:xfrm>
            <a:off x="463050" y="539500"/>
            <a:ext cx="8203800" cy="50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4000">
                <a:solidFill>
                  <a:schemeClr val="accent2"/>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a:endParaRPr/>
          </a:p>
        </p:txBody>
      </p:sp>
      <p:sp>
        <p:nvSpPr>
          <p:cNvPr id="1752" name="Google Shape;1752;p19"/>
          <p:cNvSpPr txBox="1">
            <a:spLocks noGrp="1"/>
          </p:cNvSpPr>
          <p:nvPr>
            <p:ph type="subTitle" idx="1"/>
          </p:nvPr>
        </p:nvSpPr>
        <p:spPr>
          <a:xfrm>
            <a:off x="1039775" y="2770999"/>
            <a:ext cx="1658400" cy="283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1600"/>
              <a:buFont typeface="Nunito"/>
              <a:buNone/>
              <a:defRPr sz="1600" b="1">
                <a:solidFill>
                  <a:schemeClr val="accent2"/>
                </a:solidFill>
                <a:latin typeface="Nunito"/>
                <a:ea typeface="Nunito"/>
                <a:cs typeface="Nunito"/>
                <a:sym typeface="Nunito"/>
              </a:defRPr>
            </a:lvl1pPr>
            <a:lvl2pPr lvl="1">
              <a:spcBef>
                <a:spcPts val="0"/>
              </a:spcBef>
              <a:spcAft>
                <a:spcPts val="0"/>
              </a:spcAft>
              <a:buClr>
                <a:schemeClr val="accent2"/>
              </a:buClr>
              <a:buSzPts val="1600"/>
              <a:buFont typeface="Nunito"/>
              <a:buNone/>
              <a:defRPr sz="1600" b="1">
                <a:solidFill>
                  <a:schemeClr val="accent2"/>
                </a:solidFill>
                <a:latin typeface="Nunito"/>
                <a:ea typeface="Nunito"/>
                <a:cs typeface="Nunito"/>
                <a:sym typeface="Nunito"/>
              </a:defRPr>
            </a:lvl2pPr>
            <a:lvl3pPr lvl="2">
              <a:spcBef>
                <a:spcPts val="1600"/>
              </a:spcBef>
              <a:spcAft>
                <a:spcPts val="0"/>
              </a:spcAft>
              <a:buClr>
                <a:schemeClr val="accent2"/>
              </a:buClr>
              <a:buSzPts val="1600"/>
              <a:buFont typeface="Nunito"/>
              <a:buNone/>
              <a:defRPr sz="1600" b="1">
                <a:solidFill>
                  <a:schemeClr val="accent2"/>
                </a:solidFill>
                <a:latin typeface="Nunito"/>
                <a:ea typeface="Nunito"/>
                <a:cs typeface="Nunito"/>
                <a:sym typeface="Nunito"/>
              </a:defRPr>
            </a:lvl3pPr>
            <a:lvl4pPr lvl="3">
              <a:spcBef>
                <a:spcPts val="1600"/>
              </a:spcBef>
              <a:spcAft>
                <a:spcPts val="0"/>
              </a:spcAft>
              <a:buClr>
                <a:schemeClr val="accent2"/>
              </a:buClr>
              <a:buSzPts val="1600"/>
              <a:buFont typeface="Nunito"/>
              <a:buNone/>
              <a:defRPr sz="1600" b="1">
                <a:solidFill>
                  <a:schemeClr val="accent2"/>
                </a:solidFill>
                <a:latin typeface="Nunito"/>
                <a:ea typeface="Nunito"/>
                <a:cs typeface="Nunito"/>
                <a:sym typeface="Nunito"/>
              </a:defRPr>
            </a:lvl4pPr>
            <a:lvl5pPr lvl="4">
              <a:spcBef>
                <a:spcPts val="1600"/>
              </a:spcBef>
              <a:spcAft>
                <a:spcPts val="0"/>
              </a:spcAft>
              <a:buClr>
                <a:schemeClr val="accent2"/>
              </a:buClr>
              <a:buSzPts val="1600"/>
              <a:buFont typeface="Nunito"/>
              <a:buNone/>
              <a:defRPr sz="1600" b="1">
                <a:solidFill>
                  <a:schemeClr val="accent2"/>
                </a:solidFill>
                <a:latin typeface="Nunito"/>
                <a:ea typeface="Nunito"/>
                <a:cs typeface="Nunito"/>
                <a:sym typeface="Nunito"/>
              </a:defRPr>
            </a:lvl5pPr>
            <a:lvl6pPr lvl="5">
              <a:spcBef>
                <a:spcPts val="1600"/>
              </a:spcBef>
              <a:spcAft>
                <a:spcPts val="0"/>
              </a:spcAft>
              <a:buClr>
                <a:schemeClr val="accent2"/>
              </a:buClr>
              <a:buSzPts val="1600"/>
              <a:buFont typeface="Nunito"/>
              <a:buNone/>
              <a:defRPr sz="1600" b="1">
                <a:solidFill>
                  <a:schemeClr val="accent2"/>
                </a:solidFill>
                <a:latin typeface="Nunito"/>
                <a:ea typeface="Nunito"/>
                <a:cs typeface="Nunito"/>
                <a:sym typeface="Nunito"/>
              </a:defRPr>
            </a:lvl6pPr>
            <a:lvl7pPr lvl="6">
              <a:spcBef>
                <a:spcPts val="1600"/>
              </a:spcBef>
              <a:spcAft>
                <a:spcPts val="0"/>
              </a:spcAft>
              <a:buClr>
                <a:schemeClr val="accent2"/>
              </a:buClr>
              <a:buSzPts val="1600"/>
              <a:buFont typeface="Nunito"/>
              <a:buNone/>
              <a:defRPr sz="1600" b="1">
                <a:solidFill>
                  <a:schemeClr val="accent2"/>
                </a:solidFill>
                <a:latin typeface="Nunito"/>
                <a:ea typeface="Nunito"/>
                <a:cs typeface="Nunito"/>
                <a:sym typeface="Nunito"/>
              </a:defRPr>
            </a:lvl7pPr>
            <a:lvl8pPr lvl="7">
              <a:spcBef>
                <a:spcPts val="1600"/>
              </a:spcBef>
              <a:spcAft>
                <a:spcPts val="0"/>
              </a:spcAft>
              <a:buClr>
                <a:schemeClr val="accent2"/>
              </a:buClr>
              <a:buSzPts val="1600"/>
              <a:buFont typeface="Nunito"/>
              <a:buNone/>
              <a:defRPr sz="1600" b="1">
                <a:solidFill>
                  <a:schemeClr val="accent2"/>
                </a:solidFill>
                <a:latin typeface="Nunito"/>
                <a:ea typeface="Nunito"/>
                <a:cs typeface="Nunito"/>
                <a:sym typeface="Nunito"/>
              </a:defRPr>
            </a:lvl8pPr>
            <a:lvl9pPr lvl="8">
              <a:spcBef>
                <a:spcPts val="1600"/>
              </a:spcBef>
              <a:spcAft>
                <a:spcPts val="1600"/>
              </a:spcAft>
              <a:buClr>
                <a:schemeClr val="accent2"/>
              </a:buClr>
              <a:buSzPts val="1600"/>
              <a:buFont typeface="Nunito"/>
              <a:buNone/>
              <a:defRPr sz="1600" b="1">
                <a:solidFill>
                  <a:schemeClr val="accent2"/>
                </a:solidFill>
                <a:latin typeface="Nunito"/>
                <a:ea typeface="Nunito"/>
                <a:cs typeface="Nunito"/>
                <a:sym typeface="Nunito"/>
              </a:defRPr>
            </a:lvl9pPr>
          </a:lstStyle>
          <a:p>
            <a:endParaRPr/>
          </a:p>
        </p:txBody>
      </p:sp>
      <p:sp>
        <p:nvSpPr>
          <p:cNvPr id="1753" name="Google Shape;1753;p19"/>
          <p:cNvSpPr txBox="1">
            <a:spLocks noGrp="1"/>
          </p:cNvSpPr>
          <p:nvPr>
            <p:ph type="subTitle" idx="2"/>
          </p:nvPr>
        </p:nvSpPr>
        <p:spPr>
          <a:xfrm>
            <a:off x="1039775" y="3140274"/>
            <a:ext cx="1658400" cy="751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rtl="0">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a:endParaRPr/>
          </a:p>
        </p:txBody>
      </p:sp>
      <p:sp>
        <p:nvSpPr>
          <p:cNvPr id="1754" name="Google Shape;1754;p19"/>
          <p:cNvSpPr txBox="1">
            <a:spLocks noGrp="1"/>
          </p:cNvSpPr>
          <p:nvPr>
            <p:ph type="subTitle" idx="3"/>
          </p:nvPr>
        </p:nvSpPr>
        <p:spPr>
          <a:xfrm>
            <a:off x="3742800" y="2770999"/>
            <a:ext cx="1658400" cy="28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1600"/>
              <a:buFont typeface="Nunito"/>
              <a:buNone/>
              <a:defRPr sz="1600" b="1">
                <a:solidFill>
                  <a:schemeClr val="accent2"/>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1600" b="1">
                <a:solidFill>
                  <a:schemeClr val="accent2"/>
                </a:solidFill>
                <a:latin typeface="Nunito"/>
                <a:ea typeface="Nunito"/>
                <a:cs typeface="Nunito"/>
                <a:sym typeface="Nunito"/>
              </a:defRPr>
            </a:lvl2pPr>
            <a:lvl3pPr lvl="2" rtl="0">
              <a:spcBef>
                <a:spcPts val="1600"/>
              </a:spcBef>
              <a:spcAft>
                <a:spcPts val="0"/>
              </a:spcAft>
              <a:buClr>
                <a:schemeClr val="accent2"/>
              </a:buClr>
              <a:buSzPts val="1600"/>
              <a:buFont typeface="Nunito"/>
              <a:buNone/>
              <a:defRPr sz="1600" b="1">
                <a:solidFill>
                  <a:schemeClr val="accent2"/>
                </a:solidFill>
                <a:latin typeface="Nunito"/>
                <a:ea typeface="Nunito"/>
                <a:cs typeface="Nunito"/>
                <a:sym typeface="Nunito"/>
              </a:defRPr>
            </a:lvl3pPr>
            <a:lvl4pPr lvl="3" rtl="0">
              <a:spcBef>
                <a:spcPts val="1600"/>
              </a:spcBef>
              <a:spcAft>
                <a:spcPts val="0"/>
              </a:spcAft>
              <a:buClr>
                <a:schemeClr val="accent2"/>
              </a:buClr>
              <a:buSzPts val="1600"/>
              <a:buFont typeface="Nunito"/>
              <a:buNone/>
              <a:defRPr sz="1600" b="1">
                <a:solidFill>
                  <a:schemeClr val="accent2"/>
                </a:solidFill>
                <a:latin typeface="Nunito"/>
                <a:ea typeface="Nunito"/>
                <a:cs typeface="Nunito"/>
                <a:sym typeface="Nunito"/>
              </a:defRPr>
            </a:lvl4pPr>
            <a:lvl5pPr lvl="4" rtl="0">
              <a:spcBef>
                <a:spcPts val="1600"/>
              </a:spcBef>
              <a:spcAft>
                <a:spcPts val="0"/>
              </a:spcAft>
              <a:buClr>
                <a:schemeClr val="accent2"/>
              </a:buClr>
              <a:buSzPts val="1600"/>
              <a:buFont typeface="Nunito"/>
              <a:buNone/>
              <a:defRPr sz="1600" b="1">
                <a:solidFill>
                  <a:schemeClr val="accent2"/>
                </a:solidFill>
                <a:latin typeface="Nunito"/>
                <a:ea typeface="Nunito"/>
                <a:cs typeface="Nunito"/>
                <a:sym typeface="Nunito"/>
              </a:defRPr>
            </a:lvl5pPr>
            <a:lvl6pPr lvl="5" rtl="0">
              <a:spcBef>
                <a:spcPts val="1600"/>
              </a:spcBef>
              <a:spcAft>
                <a:spcPts val="0"/>
              </a:spcAft>
              <a:buClr>
                <a:schemeClr val="accent2"/>
              </a:buClr>
              <a:buSzPts val="1600"/>
              <a:buFont typeface="Nunito"/>
              <a:buNone/>
              <a:defRPr sz="1600" b="1">
                <a:solidFill>
                  <a:schemeClr val="accent2"/>
                </a:solidFill>
                <a:latin typeface="Nunito"/>
                <a:ea typeface="Nunito"/>
                <a:cs typeface="Nunito"/>
                <a:sym typeface="Nunito"/>
              </a:defRPr>
            </a:lvl6pPr>
            <a:lvl7pPr lvl="6" rtl="0">
              <a:spcBef>
                <a:spcPts val="1600"/>
              </a:spcBef>
              <a:spcAft>
                <a:spcPts val="0"/>
              </a:spcAft>
              <a:buClr>
                <a:schemeClr val="accent2"/>
              </a:buClr>
              <a:buSzPts val="1600"/>
              <a:buFont typeface="Nunito"/>
              <a:buNone/>
              <a:defRPr sz="1600" b="1">
                <a:solidFill>
                  <a:schemeClr val="accent2"/>
                </a:solidFill>
                <a:latin typeface="Nunito"/>
                <a:ea typeface="Nunito"/>
                <a:cs typeface="Nunito"/>
                <a:sym typeface="Nunito"/>
              </a:defRPr>
            </a:lvl7pPr>
            <a:lvl8pPr lvl="7" rtl="0">
              <a:spcBef>
                <a:spcPts val="1600"/>
              </a:spcBef>
              <a:spcAft>
                <a:spcPts val="0"/>
              </a:spcAft>
              <a:buClr>
                <a:schemeClr val="accent2"/>
              </a:buClr>
              <a:buSzPts val="1600"/>
              <a:buFont typeface="Nunito"/>
              <a:buNone/>
              <a:defRPr sz="1600" b="1">
                <a:solidFill>
                  <a:schemeClr val="accent2"/>
                </a:solidFill>
                <a:latin typeface="Nunito"/>
                <a:ea typeface="Nunito"/>
                <a:cs typeface="Nunito"/>
                <a:sym typeface="Nunito"/>
              </a:defRPr>
            </a:lvl8pPr>
            <a:lvl9pPr lvl="8" rtl="0">
              <a:spcBef>
                <a:spcPts val="1600"/>
              </a:spcBef>
              <a:spcAft>
                <a:spcPts val="1600"/>
              </a:spcAft>
              <a:buClr>
                <a:schemeClr val="accent2"/>
              </a:buClr>
              <a:buSzPts val="1600"/>
              <a:buFont typeface="Nunito"/>
              <a:buNone/>
              <a:defRPr sz="1600" b="1">
                <a:solidFill>
                  <a:schemeClr val="accent2"/>
                </a:solidFill>
                <a:latin typeface="Nunito"/>
                <a:ea typeface="Nunito"/>
                <a:cs typeface="Nunito"/>
                <a:sym typeface="Nunito"/>
              </a:defRPr>
            </a:lvl9pPr>
          </a:lstStyle>
          <a:p>
            <a:endParaRPr/>
          </a:p>
        </p:txBody>
      </p:sp>
      <p:sp>
        <p:nvSpPr>
          <p:cNvPr id="1755" name="Google Shape;1755;p19"/>
          <p:cNvSpPr txBox="1">
            <a:spLocks noGrp="1"/>
          </p:cNvSpPr>
          <p:nvPr>
            <p:ph type="subTitle" idx="4"/>
          </p:nvPr>
        </p:nvSpPr>
        <p:spPr>
          <a:xfrm>
            <a:off x="3742800" y="3140274"/>
            <a:ext cx="1658400" cy="751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rtl="0">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a:endParaRPr/>
          </a:p>
        </p:txBody>
      </p:sp>
      <p:sp>
        <p:nvSpPr>
          <p:cNvPr id="1756" name="Google Shape;1756;p19"/>
          <p:cNvSpPr txBox="1">
            <a:spLocks noGrp="1"/>
          </p:cNvSpPr>
          <p:nvPr>
            <p:ph type="subTitle" idx="5"/>
          </p:nvPr>
        </p:nvSpPr>
        <p:spPr>
          <a:xfrm>
            <a:off x="6445825" y="2770999"/>
            <a:ext cx="1658400" cy="28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1600"/>
              <a:buFont typeface="Nunito"/>
              <a:buNone/>
              <a:defRPr sz="1600" b="1">
                <a:solidFill>
                  <a:schemeClr val="accent2"/>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1600" b="1">
                <a:solidFill>
                  <a:schemeClr val="accent2"/>
                </a:solidFill>
                <a:latin typeface="Nunito"/>
                <a:ea typeface="Nunito"/>
                <a:cs typeface="Nunito"/>
                <a:sym typeface="Nunito"/>
              </a:defRPr>
            </a:lvl2pPr>
            <a:lvl3pPr lvl="2" rtl="0">
              <a:spcBef>
                <a:spcPts val="1600"/>
              </a:spcBef>
              <a:spcAft>
                <a:spcPts val="0"/>
              </a:spcAft>
              <a:buClr>
                <a:schemeClr val="accent2"/>
              </a:buClr>
              <a:buSzPts val="1600"/>
              <a:buFont typeface="Nunito"/>
              <a:buNone/>
              <a:defRPr sz="1600" b="1">
                <a:solidFill>
                  <a:schemeClr val="accent2"/>
                </a:solidFill>
                <a:latin typeface="Nunito"/>
                <a:ea typeface="Nunito"/>
                <a:cs typeface="Nunito"/>
                <a:sym typeface="Nunito"/>
              </a:defRPr>
            </a:lvl3pPr>
            <a:lvl4pPr lvl="3" rtl="0">
              <a:spcBef>
                <a:spcPts val="1600"/>
              </a:spcBef>
              <a:spcAft>
                <a:spcPts val="0"/>
              </a:spcAft>
              <a:buClr>
                <a:schemeClr val="accent2"/>
              </a:buClr>
              <a:buSzPts val="1600"/>
              <a:buFont typeface="Nunito"/>
              <a:buNone/>
              <a:defRPr sz="1600" b="1">
                <a:solidFill>
                  <a:schemeClr val="accent2"/>
                </a:solidFill>
                <a:latin typeface="Nunito"/>
                <a:ea typeface="Nunito"/>
                <a:cs typeface="Nunito"/>
                <a:sym typeface="Nunito"/>
              </a:defRPr>
            </a:lvl4pPr>
            <a:lvl5pPr lvl="4" rtl="0">
              <a:spcBef>
                <a:spcPts val="1600"/>
              </a:spcBef>
              <a:spcAft>
                <a:spcPts val="0"/>
              </a:spcAft>
              <a:buClr>
                <a:schemeClr val="accent2"/>
              </a:buClr>
              <a:buSzPts val="1600"/>
              <a:buFont typeface="Nunito"/>
              <a:buNone/>
              <a:defRPr sz="1600" b="1">
                <a:solidFill>
                  <a:schemeClr val="accent2"/>
                </a:solidFill>
                <a:latin typeface="Nunito"/>
                <a:ea typeface="Nunito"/>
                <a:cs typeface="Nunito"/>
                <a:sym typeface="Nunito"/>
              </a:defRPr>
            </a:lvl5pPr>
            <a:lvl6pPr lvl="5" rtl="0">
              <a:spcBef>
                <a:spcPts val="1600"/>
              </a:spcBef>
              <a:spcAft>
                <a:spcPts val="0"/>
              </a:spcAft>
              <a:buClr>
                <a:schemeClr val="accent2"/>
              </a:buClr>
              <a:buSzPts val="1600"/>
              <a:buFont typeface="Nunito"/>
              <a:buNone/>
              <a:defRPr sz="1600" b="1">
                <a:solidFill>
                  <a:schemeClr val="accent2"/>
                </a:solidFill>
                <a:latin typeface="Nunito"/>
                <a:ea typeface="Nunito"/>
                <a:cs typeface="Nunito"/>
                <a:sym typeface="Nunito"/>
              </a:defRPr>
            </a:lvl6pPr>
            <a:lvl7pPr lvl="6" rtl="0">
              <a:spcBef>
                <a:spcPts val="1600"/>
              </a:spcBef>
              <a:spcAft>
                <a:spcPts val="0"/>
              </a:spcAft>
              <a:buClr>
                <a:schemeClr val="accent2"/>
              </a:buClr>
              <a:buSzPts val="1600"/>
              <a:buFont typeface="Nunito"/>
              <a:buNone/>
              <a:defRPr sz="1600" b="1">
                <a:solidFill>
                  <a:schemeClr val="accent2"/>
                </a:solidFill>
                <a:latin typeface="Nunito"/>
                <a:ea typeface="Nunito"/>
                <a:cs typeface="Nunito"/>
                <a:sym typeface="Nunito"/>
              </a:defRPr>
            </a:lvl7pPr>
            <a:lvl8pPr lvl="7" rtl="0">
              <a:spcBef>
                <a:spcPts val="1600"/>
              </a:spcBef>
              <a:spcAft>
                <a:spcPts val="0"/>
              </a:spcAft>
              <a:buClr>
                <a:schemeClr val="accent2"/>
              </a:buClr>
              <a:buSzPts val="1600"/>
              <a:buFont typeface="Nunito"/>
              <a:buNone/>
              <a:defRPr sz="1600" b="1">
                <a:solidFill>
                  <a:schemeClr val="accent2"/>
                </a:solidFill>
                <a:latin typeface="Nunito"/>
                <a:ea typeface="Nunito"/>
                <a:cs typeface="Nunito"/>
                <a:sym typeface="Nunito"/>
              </a:defRPr>
            </a:lvl8pPr>
            <a:lvl9pPr lvl="8" rtl="0">
              <a:spcBef>
                <a:spcPts val="1600"/>
              </a:spcBef>
              <a:spcAft>
                <a:spcPts val="1600"/>
              </a:spcAft>
              <a:buClr>
                <a:schemeClr val="accent2"/>
              </a:buClr>
              <a:buSzPts val="1600"/>
              <a:buFont typeface="Nunito"/>
              <a:buNone/>
              <a:defRPr sz="1600" b="1">
                <a:solidFill>
                  <a:schemeClr val="accent2"/>
                </a:solidFill>
                <a:latin typeface="Nunito"/>
                <a:ea typeface="Nunito"/>
                <a:cs typeface="Nunito"/>
                <a:sym typeface="Nunito"/>
              </a:defRPr>
            </a:lvl9pPr>
          </a:lstStyle>
          <a:p>
            <a:endParaRPr/>
          </a:p>
        </p:txBody>
      </p:sp>
      <p:sp>
        <p:nvSpPr>
          <p:cNvPr id="1757" name="Google Shape;1757;p19"/>
          <p:cNvSpPr txBox="1">
            <a:spLocks noGrp="1"/>
          </p:cNvSpPr>
          <p:nvPr>
            <p:ph type="subTitle" idx="6"/>
          </p:nvPr>
        </p:nvSpPr>
        <p:spPr>
          <a:xfrm>
            <a:off x="6445825" y="3140274"/>
            <a:ext cx="1658400" cy="751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rtl="0">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a:endParaRPr/>
          </a:p>
        </p:txBody>
      </p:sp>
      <p:grpSp>
        <p:nvGrpSpPr>
          <p:cNvPr id="1758" name="Google Shape;1758;p19"/>
          <p:cNvGrpSpPr/>
          <p:nvPr/>
        </p:nvGrpSpPr>
        <p:grpSpPr>
          <a:xfrm>
            <a:off x="8430777" y="233346"/>
            <a:ext cx="308365" cy="307514"/>
            <a:chOff x="2601030" y="2721166"/>
            <a:chExt cx="358773" cy="357783"/>
          </a:xfrm>
        </p:grpSpPr>
        <p:sp>
          <p:nvSpPr>
            <p:cNvPr id="1759" name="Google Shape;1759;p19"/>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9"/>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9"/>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9"/>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9"/>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9"/>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9"/>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9"/>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7" name="Google Shape;1767;p19"/>
          <p:cNvGrpSpPr/>
          <p:nvPr/>
        </p:nvGrpSpPr>
        <p:grpSpPr>
          <a:xfrm rot="5400000">
            <a:off x="8148404" y="4139260"/>
            <a:ext cx="717273" cy="750784"/>
            <a:chOff x="3153626" y="-2653955"/>
            <a:chExt cx="834426" cy="873411"/>
          </a:xfrm>
        </p:grpSpPr>
        <p:sp>
          <p:nvSpPr>
            <p:cNvPr id="1768" name="Google Shape;1768;p19"/>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9"/>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9"/>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9"/>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9"/>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9"/>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9"/>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5" name="Google Shape;1775;p19"/>
          <p:cNvGrpSpPr/>
          <p:nvPr/>
        </p:nvGrpSpPr>
        <p:grpSpPr>
          <a:xfrm>
            <a:off x="8753710" y="4076015"/>
            <a:ext cx="166649" cy="167500"/>
            <a:chOff x="3407917" y="-1400250"/>
            <a:chExt cx="193891" cy="194881"/>
          </a:xfrm>
        </p:grpSpPr>
        <p:sp>
          <p:nvSpPr>
            <p:cNvPr id="1776" name="Google Shape;1776;p19"/>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9"/>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9"/>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9"/>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9"/>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9"/>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9"/>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9"/>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4" name="Google Shape;1784;p19"/>
          <p:cNvGrpSpPr/>
          <p:nvPr/>
        </p:nvGrpSpPr>
        <p:grpSpPr>
          <a:xfrm>
            <a:off x="8494476" y="3730809"/>
            <a:ext cx="202705" cy="497323"/>
            <a:chOff x="6219428" y="3871144"/>
            <a:chExt cx="235841" cy="578619"/>
          </a:xfrm>
        </p:grpSpPr>
        <p:sp>
          <p:nvSpPr>
            <p:cNvPr id="1785" name="Google Shape;1785;p19"/>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9"/>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9"/>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9"/>
          <p:cNvGrpSpPr/>
          <p:nvPr/>
        </p:nvGrpSpPr>
        <p:grpSpPr>
          <a:xfrm>
            <a:off x="8689136" y="3445511"/>
            <a:ext cx="196716" cy="249985"/>
            <a:chOff x="2079424" y="521748"/>
            <a:chExt cx="228873" cy="290850"/>
          </a:xfrm>
        </p:grpSpPr>
        <p:sp>
          <p:nvSpPr>
            <p:cNvPr id="1789" name="Google Shape;1789;p19"/>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9"/>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9"/>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2" name="Google Shape;1792;p19"/>
          <p:cNvGrpSpPr/>
          <p:nvPr/>
        </p:nvGrpSpPr>
        <p:grpSpPr>
          <a:xfrm>
            <a:off x="8276124" y="3903314"/>
            <a:ext cx="110824" cy="110824"/>
            <a:chOff x="794923" y="2795124"/>
            <a:chExt cx="128941" cy="128941"/>
          </a:xfrm>
        </p:grpSpPr>
        <p:sp>
          <p:nvSpPr>
            <p:cNvPr id="1793" name="Google Shape;1793;p19"/>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9"/>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5" name="Google Shape;1795;p19"/>
          <p:cNvGrpSpPr/>
          <p:nvPr/>
        </p:nvGrpSpPr>
        <p:grpSpPr>
          <a:xfrm>
            <a:off x="7881342" y="4733713"/>
            <a:ext cx="110824" cy="110824"/>
            <a:chOff x="794923" y="2795124"/>
            <a:chExt cx="128941" cy="128941"/>
          </a:xfrm>
        </p:grpSpPr>
        <p:sp>
          <p:nvSpPr>
            <p:cNvPr id="1796" name="Google Shape;1796;p19"/>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9"/>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19"/>
          <p:cNvGrpSpPr/>
          <p:nvPr/>
        </p:nvGrpSpPr>
        <p:grpSpPr>
          <a:xfrm>
            <a:off x="381602" y="3967969"/>
            <a:ext cx="576312" cy="578897"/>
            <a:chOff x="1889565" y="-3382437"/>
            <a:chExt cx="670520" cy="673527"/>
          </a:xfrm>
        </p:grpSpPr>
        <p:sp>
          <p:nvSpPr>
            <p:cNvPr id="1799" name="Google Shape;1799;p19"/>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9"/>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9"/>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9"/>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9"/>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4" name="Google Shape;1804;p19"/>
          <p:cNvGrpSpPr/>
          <p:nvPr/>
        </p:nvGrpSpPr>
        <p:grpSpPr>
          <a:xfrm>
            <a:off x="328711" y="3640601"/>
            <a:ext cx="196716" cy="249985"/>
            <a:chOff x="2079424" y="521748"/>
            <a:chExt cx="228873" cy="290850"/>
          </a:xfrm>
        </p:grpSpPr>
        <p:sp>
          <p:nvSpPr>
            <p:cNvPr id="1805" name="Google Shape;1805;p19"/>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9"/>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9"/>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8" name="Google Shape;1808;p19"/>
          <p:cNvGrpSpPr/>
          <p:nvPr/>
        </p:nvGrpSpPr>
        <p:grpSpPr>
          <a:xfrm rot="-5400000">
            <a:off x="718775" y="4327841"/>
            <a:ext cx="479293" cy="479293"/>
            <a:chOff x="3560335" y="-646412"/>
            <a:chExt cx="557642" cy="557642"/>
          </a:xfrm>
        </p:grpSpPr>
        <p:sp>
          <p:nvSpPr>
            <p:cNvPr id="1809" name="Google Shape;1809;p19"/>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9"/>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9"/>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9"/>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9"/>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9"/>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9"/>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9"/>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9"/>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 name="Google Shape;1818;p19"/>
          <p:cNvGrpSpPr/>
          <p:nvPr/>
        </p:nvGrpSpPr>
        <p:grpSpPr>
          <a:xfrm>
            <a:off x="436331" y="262633"/>
            <a:ext cx="200704" cy="200674"/>
            <a:chOff x="6886110" y="773687"/>
            <a:chExt cx="249074" cy="249037"/>
          </a:xfrm>
        </p:grpSpPr>
        <p:sp>
          <p:nvSpPr>
            <p:cNvPr id="1819" name="Google Shape;1819;p19"/>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9"/>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9"/>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9"/>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9"/>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9"/>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9"/>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9"/>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7" name="Google Shape;1827;p19"/>
          <p:cNvSpPr/>
          <p:nvPr/>
        </p:nvSpPr>
        <p:spPr>
          <a:xfrm>
            <a:off x="224620" y="3495741"/>
            <a:ext cx="78176" cy="79058"/>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8" name="Google Shape;1828;p19"/>
          <p:cNvGrpSpPr/>
          <p:nvPr/>
        </p:nvGrpSpPr>
        <p:grpSpPr>
          <a:xfrm>
            <a:off x="1265956" y="4699501"/>
            <a:ext cx="110824" cy="110824"/>
            <a:chOff x="794923" y="2795124"/>
            <a:chExt cx="128941" cy="128941"/>
          </a:xfrm>
        </p:grpSpPr>
        <p:sp>
          <p:nvSpPr>
            <p:cNvPr id="1829" name="Google Shape;1829;p19"/>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9"/>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1" name="Google Shape;1831;p19"/>
          <p:cNvGrpSpPr/>
          <p:nvPr/>
        </p:nvGrpSpPr>
        <p:grpSpPr>
          <a:xfrm>
            <a:off x="328869" y="4548063"/>
            <a:ext cx="110824" cy="110824"/>
            <a:chOff x="794923" y="2795124"/>
            <a:chExt cx="128941" cy="128941"/>
          </a:xfrm>
        </p:grpSpPr>
        <p:sp>
          <p:nvSpPr>
            <p:cNvPr id="1832" name="Google Shape;1832;p19"/>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9"/>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edia">
  <p:cSld name="CUSTOM_5">
    <p:spTree>
      <p:nvGrpSpPr>
        <p:cNvPr id="1" name="Shape 1834"/>
        <p:cNvGrpSpPr/>
        <p:nvPr/>
      </p:nvGrpSpPr>
      <p:grpSpPr>
        <a:xfrm>
          <a:off x="0" y="0"/>
          <a:ext cx="0" cy="0"/>
          <a:chOff x="0" y="0"/>
          <a:chExt cx="0" cy="0"/>
        </a:xfrm>
      </p:grpSpPr>
      <p:sp>
        <p:nvSpPr>
          <p:cNvPr id="1835" name="Google Shape;1835;p20"/>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0"/>
          <p:cNvSpPr txBox="1">
            <a:spLocks noGrp="1"/>
          </p:cNvSpPr>
          <p:nvPr>
            <p:ph type="subTitle" idx="1"/>
          </p:nvPr>
        </p:nvSpPr>
        <p:spPr>
          <a:xfrm>
            <a:off x="713225" y="2302169"/>
            <a:ext cx="2767800" cy="11208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a:lnSpc>
                <a:spcPct val="100000"/>
              </a:lnSpc>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a:lnSpc>
                <a:spcPct val="100000"/>
              </a:lnSpc>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a:lnSpc>
                <a:spcPct val="100000"/>
              </a:lnSpc>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a:lnSpc>
                <a:spcPct val="100000"/>
              </a:lnSpc>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a:lnSpc>
                <a:spcPct val="100000"/>
              </a:lnSpc>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a:lnSpc>
                <a:spcPct val="100000"/>
              </a:lnSpc>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a:lnSpc>
                <a:spcPct val="100000"/>
              </a:lnSpc>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a:endParaRPr/>
          </a:p>
        </p:txBody>
      </p:sp>
      <p:sp>
        <p:nvSpPr>
          <p:cNvPr id="1837" name="Google Shape;1837;p20"/>
          <p:cNvSpPr txBox="1">
            <a:spLocks noGrp="1"/>
          </p:cNvSpPr>
          <p:nvPr>
            <p:ph type="title"/>
          </p:nvPr>
        </p:nvSpPr>
        <p:spPr>
          <a:xfrm>
            <a:off x="1213025" y="1720531"/>
            <a:ext cx="2268000" cy="4983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1pPr>
            <a:lvl2pPr lvl="1"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2pPr>
            <a:lvl3pPr lvl="2"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3pPr>
            <a:lvl4pPr lvl="3"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4pPr>
            <a:lvl5pPr lvl="4"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5pPr>
            <a:lvl6pPr lvl="5"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6pPr>
            <a:lvl7pPr lvl="6"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7pPr>
            <a:lvl8pPr lvl="7"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8pPr>
            <a:lvl9pPr lvl="8"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9pPr>
          </a:lstStyle>
          <a:p>
            <a:endParaRPr/>
          </a:p>
        </p:txBody>
      </p:sp>
      <p:grpSp>
        <p:nvGrpSpPr>
          <p:cNvPr id="1838" name="Google Shape;1838;p20"/>
          <p:cNvGrpSpPr/>
          <p:nvPr/>
        </p:nvGrpSpPr>
        <p:grpSpPr>
          <a:xfrm>
            <a:off x="559039" y="4454821"/>
            <a:ext cx="308365" cy="307514"/>
            <a:chOff x="2601030" y="2721166"/>
            <a:chExt cx="358773" cy="357783"/>
          </a:xfrm>
        </p:grpSpPr>
        <p:sp>
          <p:nvSpPr>
            <p:cNvPr id="1839" name="Google Shape;1839;p20"/>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0"/>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0"/>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0"/>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0"/>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0"/>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0"/>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0"/>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7" name="Google Shape;1847;p20"/>
          <p:cNvGrpSpPr/>
          <p:nvPr/>
        </p:nvGrpSpPr>
        <p:grpSpPr>
          <a:xfrm>
            <a:off x="291107" y="355950"/>
            <a:ext cx="545422" cy="666492"/>
            <a:chOff x="2859835" y="2776139"/>
            <a:chExt cx="634581" cy="775442"/>
          </a:xfrm>
        </p:grpSpPr>
        <p:sp>
          <p:nvSpPr>
            <p:cNvPr id="1848" name="Google Shape;1848;p20"/>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0"/>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0"/>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1" name="Google Shape;1851;p20"/>
          <p:cNvGrpSpPr/>
          <p:nvPr/>
        </p:nvGrpSpPr>
        <p:grpSpPr>
          <a:xfrm>
            <a:off x="913843" y="322879"/>
            <a:ext cx="330676" cy="507632"/>
            <a:chOff x="1603769" y="107044"/>
            <a:chExt cx="384731" cy="590613"/>
          </a:xfrm>
        </p:grpSpPr>
        <p:sp>
          <p:nvSpPr>
            <p:cNvPr id="1852" name="Google Shape;1852;p20"/>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0"/>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0"/>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0"/>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0"/>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0"/>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0"/>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9" name="Google Shape;1859;p20"/>
          <p:cNvSpPr/>
          <p:nvPr/>
        </p:nvSpPr>
        <p:spPr>
          <a:xfrm>
            <a:off x="1389962" y="246675"/>
            <a:ext cx="134641" cy="134662"/>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0" name="Google Shape;1860;p20"/>
          <p:cNvGrpSpPr/>
          <p:nvPr/>
        </p:nvGrpSpPr>
        <p:grpSpPr>
          <a:xfrm rot="10800000">
            <a:off x="372077" y="1176864"/>
            <a:ext cx="606382" cy="616689"/>
            <a:chOff x="3027518" y="-1395725"/>
            <a:chExt cx="705506" cy="717497"/>
          </a:xfrm>
        </p:grpSpPr>
        <p:sp>
          <p:nvSpPr>
            <p:cNvPr id="1861" name="Google Shape;1861;p20"/>
            <p:cNvSpPr/>
            <p:nvPr/>
          </p:nvSpPr>
          <p:spPr>
            <a:xfrm>
              <a:off x="3027518" y="-1395725"/>
              <a:ext cx="705506" cy="717497"/>
            </a:xfrm>
            <a:custGeom>
              <a:avLst/>
              <a:gdLst/>
              <a:ahLst/>
              <a:cxnLst/>
              <a:rect l="l" t="t" r="r" b="b"/>
              <a:pathLst>
                <a:path w="19238" h="19565" fill="none" extrusionOk="0">
                  <a:moveTo>
                    <a:pt x="19237" y="0"/>
                  </a:moveTo>
                  <a:lnTo>
                    <a:pt x="19237" y="19237"/>
                  </a:lnTo>
                  <a:lnTo>
                    <a:pt x="0" y="19564"/>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0"/>
            <p:cNvSpPr/>
            <p:nvPr/>
          </p:nvSpPr>
          <p:spPr>
            <a:xfrm>
              <a:off x="3298315" y="-1144915"/>
              <a:ext cx="339771" cy="345785"/>
            </a:xfrm>
            <a:custGeom>
              <a:avLst/>
              <a:gdLst/>
              <a:ahLst/>
              <a:cxnLst/>
              <a:rect l="l" t="t" r="r" b="b"/>
              <a:pathLst>
                <a:path w="9265" h="9429" fill="none" extrusionOk="0">
                  <a:moveTo>
                    <a:pt x="9265" y="1"/>
                  </a:moveTo>
                  <a:lnTo>
                    <a:pt x="9265" y="9265"/>
                  </a:lnTo>
                  <a:lnTo>
                    <a:pt x="1" y="942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0"/>
            <p:cNvSpPr/>
            <p:nvPr/>
          </p:nvSpPr>
          <p:spPr>
            <a:xfrm>
              <a:off x="3182390" y="-740223"/>
              <a:ext cx="37" cy="55999"/>
            </a:xfrm>
            <a:custGeom>
              <a:avLst/>
              <a:gdLst/>
              <a:ahLst/>
              <a:cxnLst/>
              <a:rect l="l" t="t" r="r" b="b"/>
              <a:pathLst>
                <a:path w="1" h="1527" fill="none" extrusionOk="0">
                  <a:moveTo>
                    <a:pt x="1" y="1527"/>
                  </a:moveTo>
                  <a:lnTo>
                    <a:pt x="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0"/>
            <p:cNvSpPr/>
            <p:nvPr/>
          </p:nvSpPr>
          <p:spPr>
            <a:xfrm>
              <a:off x="3260358" y="-741214"/>
              <a:ext cx="37" cy="55009"/>
            </a:xfrm>
            <a:custGeom>
              <a:avLst/>
              <a:gdLst/>
              <a:ahLst/>
              <a:cxnLst/>
              <a:rect l="l" t="t" r="r" b="b"/>
              <a:pathLst>
                <a:path w="1" h="1500" fill="none" extrusionOk="0">
                  <a:moveTo>
                    <a:pt x="0" y="1499"/>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0"/>
            <p:cNvSpPr/>
            <p:nvPr/>
          </p:nvSpPr>
          <p:spPr>
            <a:xfrm>
              <a:off x="3339279" y="-742204"/>
              <a:ext cx="37" cy="55009"/>
            </a:xfrm>
            <a:custGeom>
              <a:avLst/>
              <a:gdLst/>
              <a:ahLst/>
              <a:cxnLst/>
              <a:rect l="l" t="t" r="r" b="b"/>
              <a:pathLst>
                <a:path w="1" h="1500" fill="none" extrusionOk="0">
                  <a:moveTo>
                    <a:pt x="1" y="1499"/>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0"/>
            <p:cNvSpPr/>
            <p:nvPr/>
          </p:nvSpPr>
          <p:spPr>
            <a:xfrm>
              <a:off x="3417247" y="-744221"/>
              <a:ext cx="37" cy="55999"/>
            </a:xfrm>
            <a:custGeom>
              <a:avLst/>
              <a:gdLst/>
              <a:ahLst/>
              <a:cxnLst/>
              <a:rect l="l" t="t" r="r" b="b"/>
              <a:pathLst>
                <a:path w="1" h="1527" fill="none" extrusionOk="0">
                  <a:moveTo>
                    <a:pt x="0" y="1527"/>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0"/>
            <p:cNvSpPr/>
            <p:nvPr/>
          </p:nvSpPr>
          <p:spPr>
            <a:xfrm>
              <a:off x="3496168" y="-745211"/>
              <a:ext cx="37" cy="55009"/>
            </a:xfrm>
            <a:custGeom>
              <a:avLst/>
              <a:gdLst/>
              <a:ahLst/>
              <a:cxnLst/>
              <a:rect l="l" t="t" r="r" b="b"/>
              <a:pathLst>
                <a:path w="1" h="1500" fill="none" extrusionOk="0">
                  <a:moveTo>
                    <a:pt x="1" y="1499"/>
                  </a:moveTo>
                  <a:lnTo>
                    <a:pt x="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0"/>
            <p:cNvSpPr/>
            <p:nvPr/>
          </p:nvSpPr>
          <p:spPr>
            <a:xfrm>
              <a:off x="3574099" y="-747191"/>
              <a:ext cx="37" cy="55999"/>
            </a:xfrm>
            <a:custGeom>
              <a:avLst/>
              <a:gdLst/>
              <a:ahLst/>
              <a:cxnLst/>
              <a:rect l="l" t="t" r="r" b="b"/>
              <a:pathLst>
                <a:path w="1" h="1527" fill="none" extrusionOk="0">
                  <a:moveTo>
                    <a:pt x="1" y="1526"/>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0"/>
            <p:cNvSpPr/>
            <p:nvPr/>
          </p:nvSpPr>
          <p:spPr>
            <a:xfrm>
              <a:off x="3653057" y="-748181"/>
              <a:ext cx="37" cy="55962"/>
            </a:xfrm>
            <a:custGeom>
              <a:avLst/>
              <a:gdLst/>
              <a:ahLst/>
              <a:cxnLst/>
              <a:rect l="l" t="t" r="r" b="b"/>
              <a:pathLst>
                <a:path w="1" h="1526" fill="none" extrusionOk="0">
                  <a:moveTo>
                    <a:pt x="1" y="1526"/>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0" name="Google Shape;1870;p20"/>
          <p:cNvSpPr/>
          <p:nvPr/>
        </p:nvSpPr>
        <p:spPr>
          <a:xfrm>
            <a:off x="8802246" y="3580863"/>
            <a:ext cx="78176" cy="79058"/>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1" name="Google Shape;1871;p20"/>
          <p:cNvGrpSpPr/>
          <p:nvPr/>
        </p:nvGrpSpPr>
        <p:grpSpPr>
          <a:xfrm>
            <a:off x="8227902" y="4327094"/>
            <a:ext cx="576312" cy="578897"/>
            <a:chOff x="1889565" y="-3382437"/>
            <a:chExt cx="670520" cy="673527"/>
          </a:xfrm>
        </p:grpSpPr>
        <p:sp>
          <p:nvSpPr>
            <p:cNvPr id="1872" name="Google Shape;1872;p20"/>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0"/>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0"/>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0"/>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0"/>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7" name="Google Shape;1877;p20"/>
          <p:cNvGrpSpPr/>
          <p:nvPr/>
        </p:nvGrpSpPr>
        <p:grpSpPr>
          <a:xfrm>
            <a:off x="7901618" y="4608564"/>
            <a:ext cx="196716" cy="249985"/>
            <a:chOff x="2079424" y="521748"/>
            <a:chExt cx="228873" cy="290850"/>
          </a:xfrm>
        </p:grpSpPr>
        <p:sp>
          <p:nvSpPr>
            <p:cNvPr id="1878" name="Google Shape;1878;p20"/>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0"/>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0"/>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20"/>
          <p:cNvGrpSpPr/>
          <p:nvPr/>
        </p:nvGrpSpPr>
        <p:grpSpPr>
          <a:xfrm rot="-5400000">
            <a:off x="8342101" y="3753974"/>
            <a:ext cx="479293" cy="479293"/>
            <a:chOff x="3560335" y="-646412"/>
            <a:chExt cx="557642" cy="557642"/>
          </a:xfrm>
        </p:grpSpPr>
        <p:sp>
          <p:nvSpPr>
            <p:cNvPr id="1882" name="Google Shape;1882;p20"/>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0"/>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0"/>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0"/>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0"/>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0"/>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0"/>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0"/>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0"/>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1" name="Google Shape;1891;p20"/>
          <p:cNvGrpSpPr/>
          <p:nvPr/>
        </p:nvGrpSpPr>
        <p:grpSpPr>
          <a:xfrm>
            <a:off x="8276594" y="385747"/>
            <a:ext cx="308365" cy="307514"/>
            <a:chOff x="2601030" y="2721166"/>
            <a:chExt cx="358773" cy="357783"/>
          </a:xfrm>
        </p:grpSpPr>
        <p:sp>
          <p:nvSpPr>
            <p:cNvPr id="1892" name="Google Shape;1892;p20"/>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0"/>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0"/>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0"/>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0"/>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0"/>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0"/>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0"/>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ext">
  <p:cSld name="CUSTOM_6">
    <p:spTree>
      <p:nvGrpSpPr>
        <p:cNvPr id="1" name="Shape 201"/>
        <p:cNvGrpSpPr/>
        <p:nvPr/>
      </p:nvGrpSpPr>
      <p:grpSpPr>
        <a:xfrm>
          <a:off x="0" y="0"/>
          <a:ext cx="0" cy="0"/>
          <a:chOff x="0" y="0"/>
          <a:chExt cx="0" cy="0"/>
        </a:xfrm>
      </p:grpSpPr>
      <p:sp>
        <p:nvSpPr>
          <p:cNvPr id="202" name="Google Shape;202;p3"/>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txBox="1">
            <a:spLocks noGrp="1"/>
          </p:cNvSpPr>
          <p:nvPr>
            <p:ph type="title"/>
          </p:nvPr>
        </p:nvSpPr>
        <p:spPr>
          <a:xfrm>
            <a:off x="819450" y="539500"/>
            <a:ext cx="7505100" cy="50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4000">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a:endParaRPr/>
          </a:p>
        </p:txBody>
      </p:sp>
      <p:sp>
        <p:nvSpPr>
          <p:cNvPr id="204" name="Google Shape;204;p3"/>
          <p:cNvSpPr txBox="1">
            <a:spLocks noGrp="1"/>
          </p:cNvSpPr>
          <p:nvPr>
            <p:ph type="body" idx="1"/>
          </p:nvPr>
        </p:nvSpPr>
        <p:spPr>
          <a:xfrm>
            <a:off x="713250" y="1228325"/>
            <a:ext cx="7717500" cy="3375600"/>
          </a:xfrm>
          <a:prstGeom prst="rect">
            <a:avLst/>
          </a:prstGeom>
        </p:spPr>
        <p:txBody>
          <a:bodyPr spcFirstLastPara="1" wrap="square" lIns="91425" tIns="91425" rIns="91425" bIns="91425" anchor="ctr" anchorCtr="0">
            <a:noAutofit/>
          </a:bodyPr>
          <a:lstStyle>
            <a:lvl1pPr marL="457200" lvl="0" indent="-304800">
              <a:lnSpc>
                <a:spcPct val="100000"/>
              </a:lnSpc>
              <a:spcBef>
                <a:spcPts val="0"/>
              </a:spcBef>
              <a:spcAft>
                <a:spcPts val="0"/>
              </a:spcAft>
              <a:buClr>
                <a:srgbClr val="434343"/>
              </a:buClr>
              <a:buSzPts val="1200"/>
              <a:buFont typeface="Livvic"/>
              <a:buAutoNum type="arabicPeriod"/>
              <a:defRPr>
                <a:solidFill>
                  <a:schemeClr val="accent2"/>
                </a:solidFill>
                <a:latin typeface="Nunito"/>
                <a:ea typeface="Nunito"/>
                <a:cs typeface="Nunito"/>
                <a:sym typeface="Nunito"/>
              </a:defRPr>
            </a:lvl1pPr>
            <a:lvl2pPr marL="914400" lvl="1" indent="-304800">
              <a:spcBef>
                <a:spcPts val="1600"/>
              </a:spcBef>
              <a:spcAft>
                <a:spcPts val="0"/>
              </a:spcAft>
              <a:buClr>
                <a:srgbClr val="434343"/>
              </a:buClr>
              <a:buSzPts val="1200"/>
              <a:buFont typeface="Roboto Condensed Light"/>
              <a:buAutoNum type="alphaLcPeriod"/>
              <a:defRPr sz="1400">
                <a:solidFill>
                  <a:schemeClr val="accent2"/>
                </a:solidFill>
                <a:latin typeface="Nunito"/>
                <a:ea typeface="Nunito"/>
                <a:cs typeface="Nunito"/>
                <a:sym typeface="Nunito"/>
              </a:defRPr>
            </a:lvl2pPr>
            <a:lvl3pPr marL="1371600" lvl="2" indent="-304800">
              <a:spcBef>
                <a:spcPts val="1600"/>
              </a:spcBef>
              <a:spcAft>
                <a:spcPts val="0"/>
              </a:spcAft>
              <a:buClr>
                <a:srgbClr val="434343"/>
              </a:buClr>
              <a:buSzPts val="1200"/>
              <a:buFont typeface="Roboto Condensed Light"/>
              <a:buAutoNum type="romanLcPeriod"/>
              <a:defRPr sz="1400">
                <a:solidFill>
                  <a:schemeClr val="accent2"/>
                </a:solidFill>
                <a:latin typeface="Nunito"/>
                <a:ea typeface="Nunito"/>
                <a:cs typeface="Nunito"/>
                <a:sym typeface="Nunito"/>
              </a:defRPr>
            </a:lvl3pPr>
            <a:lvl4pPr marL="1828800" lvl="3" indent="-304800">
              <a:spcBef>
                <a:spcPts val="1600"/>
              </a:spcBef>
              <a:spcAft>
                <a:spcPts val="0"/>
              </a:spcAft>
              <a:buClr>
                <a:srgbClr val="434343"/>
              </a:buClr>
              <a:buSzPts val="1200"/>
              <a:buFont typeface="Roboto Condensed Light"/>
              <a:buAutoNum type="arabicPeriod"/>
              <a:defRPr sz="1400">
                <a:solidFill>
                  <a:schemeClr val="accent2"/>
                </a:solidFill>
                <a:latin typeface="Nunito"/>
                <a:ea typeface="Nunito"/>
                <a:cs typeface="Nunito"/>
                <a:sym typeface="Nunito"/>
              </a:defRPr>
            </a:lvl4pPr>
            <a:lvl5pPr marL="2286000" lvl="4" indent="-304800">
              <a:spcBef>
                <a:spcPts val="1600"/>
              </a:spcBef>
              <a:spcAft>
                <a:spcPts val="0"/>
              </a:spcAft>
              <a:buClr>
                <a:srgbClr val="434343"/>
              </a:buClr>
              <a:buSzPts val="1200"/>
              <a:buFont typeface="Roboto Condensed Light"/>
              <a:buAutoNum type="alphaLcPeriod"/>
              <a:defRPr sz="1400">
                <a:solidFill>
                  <a:schemeClr val="accent2"/>
                </a:solidFill>
                <a:latin typeface="Nunito"/>
                <a:ea typeface="Nunito"/>
                <a:cs typeface="Nunito"/>
                <a:sym typeface="Nunito"/>
              </a:defRPr>
            </a:lvl5pPr>
            <a:lvl6pPr marL="2743200" lvl="5" indent="-304800">
              <a:spcBef>
                <a:spcPts val="1600"/>
              </a:spcBef>
              <a:spcAft>
                <a:spcPts val="0"/>
              </a:spcAft>
              <a:buClr>
                <a:srgbClr val="434343"/>
              </a:buClr>
              <a:buSzPts val="1200"/>
              <a:buFont typeface="Roboto Condensed Light"/>
              <a:buAutoNum type="romanLcPeriod"/>
              <a:defRPr sz="1400">
                <a:solidFill>
                  <a:schemeClr val="accent2"/>
                </a:solidFill>
                <a:latin typeface="Nunito"/>
                <a:ea typeface="Nunito"/>
                <a:cs typeface="Nunito"/>
                <a:sym typeface="Nunito"/>
              </a:defRPr>
            </a:lvl6pPr>
            <a:lvl7pPr marL="3200400" lvl="6" indent="-304800">
              <a:spcBef>
                <a:spcPts val="1600"/>
              </a:spcBef>
              <a:spcAft>
                <a:spcPts val="0"/>
              </a:spcAft>
              <a:buClr>
                <a:srgbClr val="434343"/>
              </a:buClr>
              <a:buSzPts val="1200"/>
              <a:buFont typeface="Roboto Condensed Light"/>
              <a:buAutoNum type="arabicPeriod"/>
              <a:defRPr sz="1400">
                <a:solidFill>
                  <a:schemeClr val="accent2"/>
                </a:solidFill>
                <a:latin typeface="Nunito"/>
                <a:ea typeface="Nunito"/>
                <a:cs typeface="Nunito"/>
                <a:sym typeface="Nunito"/>
              </a:defRPr>
            </a:lvl7pPr>
            <a:lvl8pPr marL="3657600" lvl="7" indent="-304800">
              <a:spcBef>
                <a:spcPts val="1600"/>
              </a:spcBef>
              <a:spcAft>
                <a:spcPts val="0"/>
              </a:spcAft>
              <a:buClr>
                <a:srgbClr val="434343"/>
              </a:buClr>
              <a:buSzPts val="1200"/>
              <a:buFont typeface="Roboto Condensed Light"/>
              <a:buAutoNum type="alphaLcPeriod"/>
              <a:defRPr sz="1400">
                <a:solidFill>
                  <a:schemeClr val="accent2"/>
                </a:solidFill>
                <a:latin typeface="Nunito"/>
                <a:ea typeface="Nunito"/>
                <a:cs typeface="Nunito"/>
                <a:sym typeface="Nunito"/>
              </a:defRPr>
            </a:lvl8pPr>
            <a:lvl9pPr marL="4114800" lvl="8" indent="-304800">
              <a:spcBef>
                <a:spcPts val="1600"/>
              </a:spcBef>
              <a:spcAft>
                <a:spcPts val="1600"/>
              </a:spcAft>
              <a:buClr>
                <a:srgbClr val="434343"/>
              </a:buClr>
              <a:buSzPts val="1200"/>
              <a:buFont typeface="Roboto Condensed Light"/>
              <a:buAutoNum type="romanLcPeriod"/>
              <a:defRPr sz="1400">
                <a:solidFill>
                  <a:schemeClr val="accent2"/>
                </a:solidFill>
                <a:latin typeface="Nunito"/>
                <a:ea typeface="Nunito"/>
                <a:cs typeface="Nunito"/>
                <a:sym typeface="Nunito"/>
              </a:defRPr>
            </a:lvl9pPr>
          </a:lstStyle>
          <a:p>
            <a:endParaRPr/>
          </a:p>
        </p:txBody>
      </p:sp>
      <p:grpSp>
        <p:nvGrpSpPr>
          <p:cNvPr id="205" name="Google Shape;205;p3"/>
          <p:cNvGrpSpPr/>
          <p:nvPr/>
        </p:nvGrpSpPr>
        <p:grpSpPr>
          <a:xfrm>
            <a:off x="559039" y="385746"/>
            <a:ext cx="308365" cy="307514"/>
            <a:chOff x="2601030" y="2721166"/>
            <a:chExt cx="358773" cy="357783"/>
          </a:xfrm>
        </p:grpSpPr>
        <p:sp>
          <p:nvSpPr>
            <p:cNvPr id="206" name="Google Shape;206;p3"/>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3"/>
          <p:cNvGrpSpPr/>
          <p:nvPr/>
        </p:nvGrpSpPr>
        <p:grpSpPr>
          <a:xfrm>
            <a:off x="8276594" y="4454822"/>
            <a:ext cx="308365" cy="307514"/>
            <a:chOff x="2601030" y="2721166"/>
            <a:chExt cx="358773" cy="357783"/>
          </a:xfrm>
        </p:grpSpPr>
        <p:sp>
          <p:nvSpPr>
            <p:cNvPr id="215" name="Google Shape;215;p3"/>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 4">
  <p:cSld name="CUSTOM_8">
    <p:spTree>
      <p:nvGrpSpPr>
        <p:cNvPr id="1" name="Shape 1900"/>
        <p:cNvGrpSpPr/>
        <p:nvPr/>
      </p:nvGrpSpPr>
      <p:grpSpPr>
        <a:xfrm>
          <a:off x="0" y="0"/>
          <a:ext cx="0" cy="0"/>
          <a:chOff x="0" y="0"/>
          <a:chExt cx="0" cy="0"/>
        </a:xfrm>
      </p:grpSpPr>
      <p:sp>
        <p:nvSpPr>
          <p:cNvPr id="1901" name="Google Shape;1901;p21"/>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1"/>
          <p:cNvSpPr txBox="1">
            <a:spLocks noGrp="1"/>
          </p:cNvSpPr>
          <p:nvPr>
            <p:ph type="title"/>
          </p:nvPr>
        </p:nvSpPr>
        <p:spPr>
          <a:xfrm>
            <a:off x="1662300" y="539500"/>
            <a:ext cx="5819400" cy="50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4000">
                <a:solidFill>
                  <a:schemeClr val="accent3"/>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a:endParaRPr/>
          </a:p>
        </p:txBody>
      </p:sp>
      <p:sp>
        <p:nvSpPr>
          <p:cNvPr id="1903" name="Google Shape;1903;p21"/>
          <p:cNvSpPr txBox="1">
            <a:spLocks noGrp="1"/>
          </p:cNvSpPr>
          <p:nvPr>
            <p:ph type="subTitle" idx="1"/>
          </p:nvPr>
        </p:nvSpPr>
        <p:spPr>
          <a:xfrm>
            <a:off x="3243130" y="1727375"/>
            <a:ext cx="3218400" cy="47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rtl="0">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a:endParaRPr/>
          </a:p>
        </p:txBody>
      </p:sp>
      <p:sp>
        <p:nvSpPr>
          <p:cNvPr id="1904" name="Google Shape;1904;p21"/>
          <p:cNvSpPr txBox="1">
            <a:spLocks noGrp="1"/>
          </p:cNvSpPr>
          <p:nvPr>
            <p:ph type="subTitle" idx="2"/>
          </p:nvPr>
        </p:nvSpPr>
        <p:spPr>
          <a:xfrm>
            <a:off x="3243130" y="2714400"/>
            <a:ext cx="3218400" cy="47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rtl="0">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a:endParaRPr/>
          </a:p>
        </p:txBody>
      </p:sp>
      <p:sp>
        <p:nvSpPr>
          <p:cNvPr id="1905" name="Google Shape;1905;p21"/>
          <p:cNvSpPr txBox="1">
            <a:spLocks noGrp="1"/>
          </p:cNvSpPr>
          <p:nvPr>
            <p:ph type="subTitle" idx="3"/>
          </p:nvPr>
        </p:nvSpPr>
        <p:spPr>
          <a:xfrm>
            <a:off x="3243130" y="3701425"/>
            <a:ext cx="3218400" cy="47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rtl="0">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a:endParaRPr/>
          </a:p>
        </p:txBody>
      </p:sp>
      <p:sp>
        <p:nvSpPr>
          <p:cNvPr id="1906" name="Google Shape;1906;p21"/>
          <p:cNvSpPr/>
          <p:nvPr/>
        </p:nvSpPr>
        <p:spPr>
          <a:xfrm flipH="1">
            <a:off x="8699668" y="3962175"/>
            <a:ext cx="134641" cy="134662"/>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7" name="Google Shape;1907;p21"/>
          <p:cNvGrpSpPr/>
          <p:nvPr/>
        </p:nvGrpSpPr>
        <p:grpSpPr>
          <a:xfrm flipH="1">
            <a:off x="7784575" y="4096561"/>
            <a:ext cx="645057" cy="788475"/>
            <a:chOff x="794919" y="4014442"/>
            <a:chExt cx="750503" cy="917365"/>
          </a:xfrm>
        </p:grpSpPr>
        <p:sp>
          <p:nvSpPr>
            <p:cNvPr id="1908" name="Google Shape;1908;p21"/>
            <p:cNvSpPr/>
            <p:nvPr/>
          </p:nvSpPr>
          <p:spPr>
            <a:xfrm>
              <a:off x="794919" y="4098387"/>
              <a:ext cx="750503" cy="833419"/>
            </a:xfrm>
            <a:custGeom>
              <a:avLst/>
              <a:gdLst/>
              <a:ahLst/>
              <a:cxnLst/>
              <a:rect l="l" t="t" r="r" b="b"/>
              <a:pathLst>
                <a:path w="20465" h="22726" fill="none" extrusionOk="0">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1"/>
            <p:cNvSpPr/>
            <p:nvPr/>
          </p:nvSpPr>
          <p:spPr>
            <a:xfrm>
              <a:off x="967797" y="4578039"/>
              <a:ext cx="404754" cy="7041"/>
            </a:xfrm>
            <a:custGeom>
              <a:avLst/>
              <a:gdLst/>
              <a:ahLst/>
              <a:cxnLst/>
              <a:rect l="l" t="t" r="r" b="b"/>
              <a:pathLst>
                <a:path w="11037" h="192" fill="none" extrusionOk="0">
                  <a:moveTo>
                    <a:pt x="1" y="192"/>
                  </a:moveTo>
                  <a:lnTo>
                    <a:pt x="11036"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1"/>
            <p:cNvSpPr/>
            <p:nvPr/>
          </p:nvSpPr>
          <p:spPr>
            <a:xfrm>
              <a:off x="1033773" y="4014442"/>
              <a:ext cx="272807" cy="76976"/>
            </a:xfrm>
            <a:custGeom>
              <a:avLst/>
              <a:gdLst/>
              <a:ahLst/>
              <a:cxnLst/>
              <a:rect l="l" t="t" r="r" b="b"/>
              <a:pathLst>
                <a:path w="7439" h="2099" fill="none" extrusionOk="0">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1" name="Google Shape;1911;p21"/>
          <p:cNvGrpSpPr/>
          <p:nvPr/>
        </p:nvGrpSpPr>
        <p:grpSpPr>
          <a:xfrm flipH="1">
            <a:off x="8543986" y="3201222"/>
            <a:ext cx="187263" cy="187264"/>
            <a:chOff x="1447449" y="4268259"/>
            <a:chExt cx="217875" cy="217875"/>
          </a:xfrm>
        </p:grpSpPr>
        <p:sp>
          <p:nvSpPr>
            <p:cNvPr id="1912" name="Google Shape;1912;p21"/>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1"/>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1"/>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1"/>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1"/>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1"/>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1"/>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1"/>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0" name="Google Shape;1920;p21"/>
          <p:cNvGrpSpPr/>
          <p:nvPr/>
        </p:nvGrpSpPr>
        <p:grpSpPr>
          <a:xfrm flipH="1">
            <a:off x="8262406" y="3607056"/>
            <a:ext cx="181240" cy="670823"/>
            <a:chOff x="2419167" y="1286206"/>
            <a:chExt cx="210867" cy="780480"/>
          </a:xfrm>
        </p:grpSpPr>
        <p:sp>
          <p:nvSpPr>
            <p:cNvPr id="1921" name="Google Shape;1921;p21"/>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1"/>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1"/>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1"/>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1"/>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1"/>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1"/>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1"/>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1"/>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1"/>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1"/>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1"/>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1"/>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1"/>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1"/>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6" name="Google Shape;1936;p21"/>
          <p:cNvGrpSpPr/>
          <p:nvPr/>
        </p:nvGrpSpPr>
        <p:grpSpPr>
          <a:xfrm flipH="1">
            <a:off x="8418709" y="4250777"/>
            <a:ext cx="438065" cy="480997"/>
            <a:chOff x="1693693" y="-2602979"/>
            <a:chExt cx="509674" cy="559624"/>
          </a:xfrm>
        </p:grpSpPr>
        <p:sp>
          <p:nvSpPr>
            <p:cNvPr id="1937" name="Google Shape;1937;p21"/>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1"/>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1"/>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1"/>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1"/>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1"/>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1"/>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1"/>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1"/>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6" name="Google Shape;1946;p21"/>
          <p:cNvSpPr/>
          <p:nvPr/>
        </p:nvSpPr>
        <p:spPr>
          <a:xfrm flipH="1">
            <a:off x="8598521" y="3749129"/>
            <a:ext cx="78176" cy="79058"/>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7" name="Google Shape;1947;p21"/>
          <p:cNvGrpSpPr/>
          <p:nvPr/>
        </p:nvGrpSpPr>
        <p:grpSpPr>
          <a:xfrm flipH="1">
            <a:off x="7549324" y="4749077"/>
            <a:ext cx="110824" cy="110824"/>
            <a:chOff x="794923" y="2795124"/>
            <a:chExt cx="128941" cy="128941"/>
          </a:xfrm>
        </p:grpSpPr>
        <p:sp>
          <p:nvSpPr>
            <p:cNvPr id="1948" name="Google Shape;1948;p21"/>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1"/>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0" name="Google Shape;1950;p21"/>
          <p:cNvGrpSpPr/>
          <p:nvPr/>
        </p:nvGrpSpPr>
        <p:grpSpPr>
          <a:xfrm>
            <a:off x="291107" y="355950"/>
            <a:ext cx="545422" cy="666492"/>
            <a:chOff x="2859835" y="2776139"/>
            <a:chExt cx="634581" cy="775442"/>
          </a:xfrm>
        </p:grpSpPr>
        <p:sp>
          <p:nvSpPr>
            <p:cNvPr id="1951" name="Google Shape;1951;p21"/>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1"/>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1"/>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4" name="Google Shape;1954;p21"/>
          <p:cNvGrpSpPr/>
          <p:nvPr/>
        </p:nvGrpSpPr>
        <p:grpSpPr>
          <a:xfrm>
            <a:off x="761443" y="246679"/>
            <a:ext cx="330676" cy="507632"/>
            <a:chOff x="1603769" y="107044"/>
            <a:chExt cx="384731" cy="590613"/>
          </a:xfrm>
        </p:grpSpPr>
        <p:sp>
          <p:nvSpPr>
            <p:cNvPr id="1955" name="Google Shape;1955;p21"/>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1"/>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1"/>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1"/>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1"/>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1"/>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1"/>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2" name="Google Shape;1962;p21"/>
          <p:cNvSpPr/>
          <p:nvPr/>
        </p:nvSpPr>
        <p:spPr>
          <a:xfrm>
            <a:off x="1237562" y="246675"/>
            <a:ext cx="134641" cy="134662"/>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3" name="Google Shape;1963;p21"/>
          <p:cNvGrpSpPr/>
          <p:nvPr/>
        </p:nvGrpSpPr>
        <p:grpSpPr>
          <a:xfrm rot="10800000">
            <a:off x="295877" y="1187831"/>
            <a:ext cx="606382" cy="616689"/>
            <a:chOff x="3027518" y="-1395725"/>
            <a:chExt cx="705506" cy="717497"/>
          </a:xfrm>
        </p:grpSpPr>
        <p:sp>
          <p:nvSpPr>
            <p:cNvPr id="1964" name="Google Shape;1964;p21"/>
            <p:cNvSpPr/>
            <p:nvPr/>
          </p:nvSpPr>
          <p:spPr>
            <a:xfrm>
              <a:off x="3027518" y="-1395725"/>
              <a:ext cx="705506" cy="717497"/>
            </a:xfrm>
            <a:custGeom>
              <a:avLst/>
              <a:gdLst/>
              <a:ahLst/>
              <a:cxnLst/>
              <a:rect l="l" t="t" r="r" b="b"/>
              <a:pathLst>
                <a:path w="19238" h="19565" fill="none" extrusionOk="0">
                  <a:moveTo>
                    <a:pt x="19237" y="0"/>
                  </a:moveTo>
                  <a:lnTo>
                    <a:pt x="19237" y="19237"/>
                  </a:lnTo>
                  <a:lnTo>
                    <a:pt x="0" y="19564"/>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1"/>
            <p:cNvSpPr/>
            <p:nvPr/>
          </p:nvSpPr>
          <p:spPr>
            <a:xfrm>
              <a:off x="3298315" y="-1144915"/>
              <a:ext cx="339771" cy="345785"/>
            </a:xfrm>
            <a:custGeom>
              <a:avLst/>
              <a:gdLst/>
              <a:ahLst/>
              <a:cxnLst/>
              <a:rect l="l" t="t" r="r" b="b"/>
              <a:pathLst>
                <a:path w="9265" h="9429" fill="none" extrusionOk="0">
                  <a:moveTo>
                    <a:pt x="9265" y="1"/>
                  </a:moveTo>
                  <a:lnTo>
                    <a:pt x="9265" y="9265"/>
                  </a:lnTo>
                  <a:lnTo>
                    <a:pt x="1" y="942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1"/>
            <p:cNvSpPr/>
            <p:nvPr/>
          </p:nvSpPr>
          <p:spPr>
            <a:xfrm>
              <a:off x="3182390" y="-740223"/>
              <a:ext cx="37" cy="55999"/>
            </a:xfrm>
            <a:custGeom>
              <a:avLst/>
              <a:gdLst/>
              <a:ahLst/>
              <a:cxnLst/>
              <a:rect l="l" t="t" r="r" b="b"/>
              <a:pathLst>
                <a:path w="1" h="1527" fill="none" extrusionOk="0">
                  <a:moveTo>
                    <a:pt x="1" y="1527"/>
                  </a:moveTo>
                  <a:lnTo>
                    <a:pt x="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1"/>
            <p:cNvSpPr/>
            <p:nvPr/>
          </p:nvSpPr>
          <p:spPr>
            <a:xfrm>
              <a:off x="3260358" y="-741214"/>
              <a:ext cx="37" cy="55009"/>
            </a:xfrm>
            <a:custGeom>
              <a:avLst/>
              <a:gdLst/>
              <a:ahLst/>
              <a:cxnLst/>
              <a:rect l="l" t="t" r="r" b="b"/>
              <a:pathLst>
                <a:path w="1" h="1500" fill="none" extrusionOk="0">
                  <a:moveTo>
                    <a:pt x="0" y="1499"/>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1"/>
            <p:cNvSpPr/>
            <p:nvPr/>
          </p:nvSpPr>
          <p:spPr>
            <a:xfrm>
              <a:off x="3339279" y="-742204"/>
              <a:ext cx="37" cy="55009"/>
            </a:xfrm>
            <a:custGeom>
              <a:avLst/>
              <a:gdLst/>
              <a:ahLst/>
              <a:cxnLst/>
              <a:rect l="l" t="t" r="r" b="b"/>
              <a:pathLst>
                <a:path w="1" h="1500" fill="none" extrusionOk="0">
                  <a:moveTo>
                    <a:pt x="1" y="1499"/>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1"/>
            <p:cNvSpPr/>
            <p:nvPr/>
          </p:nvSpPr>
          <p:spPr>
            <a:xfrm>
              <a:off x="3417247" y="-744221"/>
              <a:ext cx="37" cy="55999"/>
            </a:xfrm>
            <a:custGeom>
              <a:avLst/>
              <a:gdLst/>
              <a:ahLst/>
              <a:cxnLst/>
              <a:rect l="l" t="t" r="r" b="b"/>
              <a:pathLst>
                <a:path w="1" h="1527" fill="none" extrusionOk="0">
                  <a:moveTo>
                    <a:pt x="0" y="1527"/>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1"/>
            <p:cNvSpPr/>
            <p:nvPr/>
          </p:nvSpPr>
          <p:spPr>
            <a:xfrm>
              <a:off x="3496168" y="-745211"/>
              <a:ext cx="37" cy="55009"/>
            </a:xfrm>
            <a:custGeom>
              <a:avLst/>
              <a:gdLst/>
              <a:ahLst/>
              <a:cxnLst/>
              <a:rect l="l" t="t" r="r" b="b"/>
              <a:pathLst>
                <a:path w="1" h="1500" fill="none" extrusionOk="0">
                  <a:moveTo>
                    <a:pt x="1" y="1499"/>
                  </a:moveTo>
                  <a:lnTo>
                    <a:pt x="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1"/>
            <p:cNvSpPr/>
            <p:nvPr/>
          </p:nvSpPr>
          <p:spPr>
            <a:xfrm>
              <a:off x="3574099" y="-747191"/>
              <a:ext cx="37" cy="55999"/>
            </a:xfrm>
            <a:custGeom>
              <a:avLst/>
              <a:gdLst/>
              <a:ahLst/>
              <a:cxnLst/>
              <a:rect l="l" t="t" r="r" b="b"/>
              <a:pathLst>
                <a:path w="1" h="1527" fill="none" extrusionOk="0">
                  <a:moveTo>
                    <a:pt x="1" y="1526"/>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1"/>
            <p:cNvSpPr/>
            <p:nvPr/>
          </p:nvSpPr>
          <p:spPr>
            <a:xfrm>
              <a:off x="3653057" y="-748181"/>
              <a:ext cx="37" cy="55962"/>
            </a:xfrm>
            <a:custGeom>
              <a:avLst/>
              <a:gdLst/>
              <a:ahLst/>
              <a:cxnLst/>
              <a:rect l="l" t="t" r="r" b="b"/>
              <a:pathLst>
                <a:path w="1" h="1526" fill="none" extrusionOk="0">
                  <a:moveTo>
                    <a:pt x="1" y="1526"/>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 name="Google Shape;1973;p21"/>
          <p:cNvGrpSpPr/>
          <p:nvPr/>
        </p:nvGrpSpPr>
        <p:grpSpPr>
          <a:xfrm>
            <a:off x="1393343" y="438136"/>
            <a:ext cx="158924" cy="202737"/>
            <a:chOff x="2947570" y="-1075969"/>
            <a:chExt cx="184903" cy="235878"/>
          </a:xfrm>
        </p:grpSpPr>
        <p:sp>
          <p:nvSpPr>
            <p:cNvPr id="1974" name="Google Shape;1974;p21"/>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1"/>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1"/>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 name="Google Shape;1977;p21"/>
          <p:cNvGrpSpPr/>
          <p:nvPr/>
        </p:nvGrpSpPr>
        <p:grpSpPr>
          <a:xfrm>
            <a:off x="1045944" y="871518"/>
            <a:ext cx="158924" cy="202737"/>
            <a:chOff x="2947570" y="-1075969"/>
            <a:chExt cx="184903" cy="235878"/>
          </a:xfrm>
        </p:grpSpPr>
        <p:sp>
          <p:nvSpPr>
            <p:cNvPr id="1978" name="Google Shape;1978;p21"/>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1"/>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1"/>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1" name="Google Shape;1981;p21"/>
          <p:cNvGrpSpPr/>
          <p:nvPr/>
        </p:nvGrpSpPr>
        <p:grpSpPr>
          <a:xfrm>
            <a:off x="273209" y="511759"/>
            <a:ext cx="110824" cy="110824"/>
            <a:chOff x="794923" y="2795124"/>
            <a:chExt cx="128941" cy="128941"/>
          </a:xfrm>
        </p:grpSpPr>
        <p:sp>
          <p:nvSpPr>
            <p:cNvPr id="1982" name="Google Shape;1982;p21"/>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1"/>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4" name="Google Shape;1984;p21"/>
          <p:cNvGrpSpPr/>
          <p:nvPr/>
        </p:nvGrpSpPr>
        <p:grpSpPr>
          <a:xfrm>
            <a:off x="559039" y="4454821"/>
            <a:ext cx="308365" cy="307514"/>
            <a:chOff x="2601030" y="2721166"/>
            <a:chExt cx="358773" cy="357783"/>
          </a:xfrm>
        </p:grpSpPr>
        <p:sp>
          <p:nvSpPr>
            <p:cNvPr id="1985" name="Google Shape;1985;p21"/>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1"/>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1"/>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1"/>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1"/>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1"/>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1"/>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1"/>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3" name="Google Shape;1993;p21"/>
          <p:cNvGrpSpPr/>
          <p:nvPr/>
        </p:nvGrpSpPr>
        <p:grpSpPr>
          <a:xfrm>
            <a:off x="8330424" y="439151"/>
            <a:ext cx="200704" cy="200674"/>
            <a:chOff x="6886110" y="773687"/>
            <a:chExt cx="249074" cy="249037"/>
          </a:xfrm>
        </p:grpSpPr>
        <p:sp>
          <p:nvSpPr>
            <p:cNvPr id="1994" name="Google Shape;1994;p21"/>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1"/>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1"/>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1"/>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1"/>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1"/>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1"/>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1"/>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 2">
  <p:cSld name="CUSTOM_13">
    <p:spTree>
      <p:nvGrpSpPr>
        <p:cNvPr id="1" name="Shape 2002"/>
        <p:cNvGrpSpPr/>
        <p:nvPr/>
      </p:nvGrpSpPr>
      <p:grpSpPr>
        <a:xfrm>
          <a:off x="0" y="0"/>
          <a:ext cx="0" cy="0"/>
          <a:chOff x="0" y="0"/>
          <a:chExt cx="0" cy="0"/>
        </a:xfrm>
      </p:grpSpPr>
      <p:sp>
        <p:nvSpPr>
          <p:cNvPr id="2003" name="Google Shape;2003;p22"/>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2"/>
          <p:cNvSpPr txBox="1">
            <a:spLocks noGrp="1"/>
          </p:cNvSpPr>
          <p:nvPr>
            <p:ph type="title"/>
          </p:nvPr>
        </p:nvSpPr>
        <p:spPr>
          <a:xfrm>
            <a:off x="3147750" y="539500"/>
            <a:ext cx="2848500" cy="50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4000">
                <a:solidFill>
                  <a:schemeClr val="accent3"/>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a:endParaRPr/>
          </a:p>
        </p:txBody>
      </p:sp>
      <p:sp>
        <p:nvSpPr>
          <p:cNvPr id="2005" name="Google Shape;2005;p22"/>
          <p:cNvSpPr txBox="1">
            <a:spLocks noGrp="1"/>
          </p:cNvSpPr>
          <p:nvPr>
            <p:ph type="subTitle" idx="1"/>
          </p:nvPr>
        </p:nvSpPr>
        <p:spPr>
          <a:xfrm>
            <a:off x="664768" y="2833800"/>
            <a:ext cx="1493700" cy="757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algn="ctr">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algn="ctr">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a:endParaRPr/>
          </a:p>
        </p:txBody>
      </p:sp>
      <p:sp>
        <p:nvSpPr>
          <p:cNvPr id="2006" name="Google Shape;2006;p22"/>
          <p:cNvSpPr txBox="1">
            <a:spLocks noGrp="1"/>
          </p:cNvSpPr>
          <p:nvPr>
            <p:ph type="subTitle" idx="2"/>
          </p:nvPr>
        </p:nvSpPr>
        <p:spPr>
          <a:xfrm>
            <a:off x="2771701" y="2833800"/>
            <a:ext cx="1493700" cy="75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algn="ctr" rtl="0">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algn="ctr"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algn="ctr"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algn="ctr"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algn="ctr"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algn="ctr"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algn="ctr"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algn="ctr" rtl="0">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a:endParaRPr/>
          </a:p>
        </p:txBody>
      </p:sp>
      <p:sp>
        <p:nvSpPr>
          <p:cNvPr id="2007" name="Google Shape;2007;p22"/>
          <p:cNvSpPr txBox="1">
            <a:spLocks noGrp="1"/>
          </p:cNvSpPr>
          <p:nvPr>
            <p:ph type="subTitle" idx="3"/>
          </p:nvPr>
        </p:nvSpPr>
        <p:spPr>
          <a:xfrm>
            <a:off x="4878635" y="2833800"/>
            <a:ext cx="1493700" cy="75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algn="ctr" rtl="0">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algn="ctr"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algn="ctr"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algn="ctr"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algn="ctr"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algn="ctr"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algn="ctr"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algn="ctr" rtl="0">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a:endParaRPr/>
          </a:p>
        </p:txBody>
      </p:sp>
      <p:sp>
        <p:nvSpPr>
          <p:cNvPr id="2008" name="Google Shape;2008;p22"/>
          <p:cNvSpPr txBox="1">
            <a:spLocks noGrp="1"/>
          </p:cNvSpPr>
          <p:nvPr>
            <p:ph type="subTitle" idx="4"/>
          </p:nvPr>
        </p:nvSpPr>
        <p:spPr>
          <a:xfrm>
            <a:off x="6985568" y="2833800"/>
            <a:ext cx="1493700" cy="75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algn="ctr" rtl="0">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algn="ctr"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algn="ctr"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algn="ctr"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algn="ctr"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algn="ctr"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algn="ctr"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algn="ctr" rtl="0">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a:endParaRPr/>
          </a:p>
        </p:txBody>
      </p:sp>
      <p:grpSp>
        <p:nvGrpSpPr>
          <p:cNvPr id="2009" name="Google Shape;2009;p22"/>
          <p:cNvGrpSpPr/>
          <p:nvPr/>
        </p:nvGrpSpPr>
        <p:grpSpPr>
          <a:xfrm rot="7200071" flipH="1">
            <a:off x="7926703" y="548752"/>
            <a:ext cx="717247" cy="750757"/>
            <a:chOff x="3153626" y="-2653955"/>
            <a:chExt cx="834426" cy="873411"/>
          </a:xfrm>
        </p:grpSpPr>
        <p:sp>
          <p:nvSpPr>
            <p:cNvPr id="2010" name="Google Shape;2010;p22"/>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2"/>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2"/>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2"/>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2"/>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2"/>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2"/>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22"/>
          <p:cNvGrpSpPr/>
          <p:nvPr/>
        </p:nvGrpSpPr>
        <p:grpSpPr>
          <a:xfrm rot="10800000" flipH="1">
            <a:off x="8666952" y="1710984"/>
            <a:ext cx="166649" cy="167500"/>
            <a:chOff x="3407917" y="-1400250"/>
            <a:chExt cx="193891" cy="194881"/>
          </a:xfrm>
        </p:grpSpPr>
        <p:sp>
          <p:nvSpPr>
            <p:cNvPr id="2018" name="Google Shape;2018;p22"/>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2"/>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2"/>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2"/>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2"/>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2"/>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2"/>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2"/>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6" name="Google Shape;2026;p22"/>
          <p:cNvGrpSpPr/>
          <p:nvPr/>
        </p:nvGrpSpPr>
        <p:grpSpPr>
          <a:xfrm rot="10800000" flipH="1">
            <a:off x="8648712" y="925348"/>
            <a:ext cx="202705" cy="497323"/>
            <a:chOff x="6219428" y="3871144"/>
            <a:chExt cx="235841" cy="578619"/>
          </a:xfrm>
        </p:grpSpPr>
        <p:sp>
          <p:nvSpPr>
            <p:cNvPr id="2027" name="Google Shape;2027;p22"/>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2"/>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2"/>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0" name="Google Shape;2030;p22"/>
          <p:cNvGrpSpPr/>
          <p:nvPr/>
        </p:nvGrpSpPr>
        <p:grpSpPr>
          <a:xfrm rot="10800000" flipH="1">
            <a:off x="8416469" y="1404736"/>
            <a:ext cx="196716" cy="249985"/>
            <a:chOff x="2079424" y="521748"/>
            <a:chExt cx="228873" cy="290850"/>
          </a:xfrm>
        </p:grpSpPr>
        <p:sp>
          <p:nvSpPr>
            <p:cNvPr id="2031" name="Google Shape;2031;p22"/>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2"/>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2"/>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4" name="Google Shape;2034;p22"/>
          <p:cNvGrpSpPr/>
          <p:nvPr/>
        </p:nvGrpSpPr>
        <p:grpSpPr>
          <a:xfrm rot="-5400000" flipH="1">
            <a:off x="7463015" y="230669"/>
            <a:ext cx="479293" cy="479293"/>
            <a:chOff x="3560335" y="-646412"/>
            <a:chExt cx="557642" cy="557642"/>
          </a:xfrm>
        </p:grpSpPr>
        <p:sp>
          <p:nvSpPr>
            <p:cNvPr id="2035" name="Google Shape;2035;p22"/>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2"/>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2"/>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2"/>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2"/>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2"/>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2"/>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2"/>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2"/>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4" name="Google Shape;2044;p22"/>
          <p:cNvGrpSpPr/>
          <p:nvPr/>
        </p:nvGrpSpPr>
        <p:grpSpPr>
          <a:xfrm rot="10800000" flipH="1">
            <a:off x="8164578" y="1226099"/>
            <a:ext cx="110824" cy="110824"/>
            <a:chOff x="794923" y="2795124"/>
            <a:chExt cx="128941" cy="128941"/>
          </a:xfrm>
        </p:grpSpPr>
        <p:sp>
          <p:nvSpPr>
            <p:cNvPr id="2045" name="Google Shape;2045;p22"/>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2"/>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7" name="Google Shape;2047;p22"/>
          <p:cNvGrpSpPr/>
          <p:nvPr/>
        </p:nvGrpSpPr>
        <p:grpSpPr>
          <a:xfrm rot="10800000" flipH="1">
            <a:off x="8567802" y="613434"/>
            <a:ext cx="166649" cy="167500"/>
            <a:chOff x="3407917" y="-1400250"/>
            <a:chExt cx="193891" cy="194881"/>
          </a:xfrm>
        </p:grpSpPr>
        <p:sp>
          <p:nvSpPr>
            <p:cNvPr id="2048" name="Google Shape;2048;p22"/>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2"/>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2"/>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2"/>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2"/>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2"/>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2"/>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2"/>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6" name="Google Shape;2056;p22"/>
          <p:cNvSpPr/>
          <p:nvPr/>
        </p:nvSpPr>
        <p:spPr>
          <a:xfrm>
            <a:off x="295608" y="4518527"/>
            <a:ext cx="134641" cy="134662"/>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7" name="Google Shape;2057;p22"/>
          <p:cNvGrpSpPr/>
          <p:nvPr/>
        </p:nvGrpSpPr>
        <p:grpSpPr>
          <a:xfrm>
            <a:off x="295591" y="3673311"/>
            <a:ext cx="393370" cy="344419"/>
            <a:chOff x="299281" y="2848081"/>
            <a:chExt cx="457673" cy="400720"/>
          </a:xfrm>
        </p:grpSpPr>
        <p:sp>
          <p:nvSpPr>
            <p:cNvPr id="2058" name="Google Shape;2058;p22"/>
            <p:cNvSpPr/>
            <p:nvPr/>
          </p:nvSpPr>
          <p:spPr>
            <a:xfrm>
              <a:off x="299281" y="2848081"/>
              <a:ext cx="457673" cy="400720"/>
            </a:xfrm>
            <a:custGeom>
              <a:avLst/>
              <a:gdLst/>
              <a:ahLst/>
              <a:cxnLst/>
              <a:rect l="l" t="t" r="r" b="b"/>
              <a:pathLst>
                <a:path w="12480" h="10927" fill="none" extrusionOk="0">
                  <a:moveTo>
                    <a:pt x="3106" y="10927"/>
                  </a:moveTo>
                  <a:lnTo>
                    <a:pt x="0" y="5586"/>
                  </a:lnTo>
                  <a:lnTo>
                    <a:pt x="3106" y="109"/>
                  </a:lnTo>
                  <a:lnTo>
                    <a:pt x="9346" y="1"/>
                  </a:lnTo>
                  <a:lnTo>
                    <a:pt x="12480" y="5368"/>
                  </a:lnTo>
                  <a:lnTo>
                    <a:pt x="9346" y="1081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2"/>
            <p:cNvSpPr/>
            <p:nvPr/>
          </p:nvSpPr>
          <p:spPr>
            <a:xfrm>
              <a:off x="388214" y="2929019"/>
              <a:ext cx="278821" cy="241855"/>
            </a:xfrm>
            <a:custGeom>
              <a:avLst/>
              <a:gdLst/>
              <a:ahLst/>
              <a:cxnLst/>
              <a:rect l="l" t="t" r="r" b="b"/>
              <a:pathLst>
                <a:path w="7603" h="6595" fill="none" extrusionOk="0">
                  <a:moveTo>
                    <a:pt x="7602" y="3189"/>
                  </a:moveTo>
                  <a:lnTo>
                    <a:pt x="5722" y="6513"/>
                  </a:lnTo>
                  <a:lnTo>
                    <a:pt x="1908" y="6595"/>
                  </a:lnTo>
                  <a:lnTo>
                    <a:pt x="0" y="3325"/>
                  </a:lnTo>
                  <a:lnTo>
                    <a:pt x="190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0" name="Google Shape;2060;p22"/>
          <p:cNvGrpSpPr/>
          <p:nvPr/>
        </p:nvGrpSpPr>
        <p:grpSpPr>
          <a:xfrm>
            <a:off x="307452" y="3380368"/>
            <a:ext cx="110824" cy="110824"/>
            <a:chOff x="794923" y="2795124"/>
            <a:chExt cx="128941" cy="128941"/>
          </a:xfrm>
        </p:grpSpPr>
        <p:sp>
          <p:nvSpPr>
            <p:cNvPr id="2061" name="Google Shape;2061;p22"/>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2"/>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3" name="Google Shape;2063;p22"/>
          <p:cNvGrpSpPr/>
          <p:nvPr/>
        </p:nvGrpSpPr>
        <p:grpSpPr>
          <a:xfrm>
            <a:off x="686271" y="4113832"/>
            <a:ext cx="181240" cy="670823"/>
            <a:chOff x="2419167" y="1286206"/>
            <a:chExt cx="210867" cy="780480"/>
          </a:xfrm>
        </p:grpSpPr>
        <p:sp>
          <p:nvSpPr>
            <p:cNvPr id="2064" name="Google Shape;2064;p22"/>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2"/>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2"/>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2"/>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2"/>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2"/>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2"/>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2"/>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2"/>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2"/>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2"/>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2"/>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2"/>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2"/>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2"/>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9" name="Google Shape;2079;p22"/>
          <p:cNvGrpSpPr/>
          <p:nvPr/>
        </p:nvGrpSpPr>
        <p:grpSpPr>
          <a:xfrm>
            <a:off x="934154" y="4424292"/>
            <a:ext cx="438065" cy="480997"/>
            <a:chOff x="1693693" y="-2602979"/>
            <a:chExt cx="509674" cy="559624"/>
          </a:xfrm>
        </p:grpSpPr>
        <p:sp>
          <p:nvSpPr>
            <p:cNvPr id="2080" name="Google Shape;2080;p22"/>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2"/>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2"/>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2"/>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2"/>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2"/>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2"/>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2"/>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2"/>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9" name="Google Shape;2089;p22"/>
          <p:cNvSpPr/>
          <p:nvPr/>
        </p:nvSpPr>
        <p:spPr>
          <a:xfrm>
            <a:off x="453220" y="4305480"/>
            <a:ext cx="78176" cy="79058"/>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0" name="Google Shape;2090;p22"/>
          <p:cNvGrpSpPr/>
          <p:nvPr/>
        </p:nvGrpSpPr>
        <p:grpSpPr>
          <a:xfrm>
            <a:off x="559039" y="385746"/>
            <a:ext cx="308365" cy="307514"/>
            <a:chOff x="2601030" y="2721166"/>
            <a:chExt cx="358773" cy="357783"/>
          </a:xfrm>
        </p:grpSpPr>
        <p:sp>
          <p:nvSpPr>
            <p:cNvPr id="2091" name="Google Shape;2091;p22"/>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2"/>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2"/>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2"/>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2"/>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2"/>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2"/>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2"/>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9" name="Google Shape;2099;p22"/>
          <p:cNvGrpSpPr/>
          <p:nvPr/>
        </p:nvGrpSpPr>
        <p:grpSpPr>
          <a:xfrm>
            <a:off x="8276594" y="4454822"/>
            <a:ext cx="308365" cy="307514"/>
            <a:chOff x="2601030" y="2721166"/>
            <a:chExt cx="358773" cy="357783"/>
          </a:xfrm>
        </p:grpSpPr>
        <p:sp>
          <p:nvSpPr>
            <p:cNvPr id="2100" name="Google Shape;2100;p22"/>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2"/>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2"/>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2"/>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2"/>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2"/>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2"/>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2"/>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 3">
  <p:cSld name="CUSTOM_18">
    <p:spTree>
      <p:nvGrpSpPr>
        <p:cNvPr id="1" name="Shape 2108"/>
        <p:cNvGrpSpPr/>
        <p:nvPr/>
      </p:nvGrpSpPr>
      <p:grpSpPr>
        <a:xfrm>
          <a:off x="0" y="0"/>
          <a:ext cx="0" cy="0"/>
          <a:chOff x="0" y="0"/>
          <a:chExt cx="0" cy="0"/>
        </a:xfrm>
      </p:grpSpPr>
      <p:sp>
        <p:nvSpPr>
          <p:cNvPr id="2109" name="Google Shape;2109;p23"/>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3"/>
          <p:cNvSpPr txBox="1">
            <a:spLocks noGrp="1"/>
          </p:cNvSpPr>
          <p:nvPr>
            <p:ph type="title"/>
          </p:nvPr>
        </p:nvSpPr>
        <p:spPr>
          <a:xfrm>
            <a:off x="2698350" y="539500"/>
            <a:ext cx="3747300" cy="50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Font typeface="Montserrat ExtraBold"/>
              <a:buNone/>
              <a:defRPr sz="4000">
                <a:solidFill>
                  <a:schemeClr val="accent3"/>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a:endParaRPr/>
          </a:p>
        </p:txBody>
      </p:sp>
      <p:sp>
        <p:nvSpPr>
          <p:cNvPr id="2111" name="Google Shape;2111;p23"/>
          <p:cNvSpPr txBox="1">
            <a:spLocks noGrp="1"/>
          </p:cNvSpPr>
          <p:nvPr>
            <p:ph type="subTitle" idx="1"/>
          </p:nvPr>
        </p:nvSpPr>
        <p:spPr>
          <a:xfrm>
            <a:off x="2584500" y="1962660"/>
            <a:ext cx="1720800" cy="301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solidFill>
                  <a:schemeClr val="accent6"/>
                </a:solidFill>
                <a:latin typeface="Nunito ExtraBold"/>
                <a:ea typeface="Nunito ExtraBold"/>
                <a:cs typeface="Nunito ExtraBold"/>
                <a:sym typeface="Nunito ExtraBold"/>
              </a:defRPr>
            </a:lvl1pPr>
            <a:lvl2pPr lvl="1">
              <a:spcBef>
                <a:spcPts val="0"/>
              </a:spcBef>
              <a:spcAft>
                <a:spcPts val="0"/>
              </a:spcAft>
              <a:buSzPts val="1200"/>
              <a:buNone/>
              <a:defRPr/>
            </a:lvl2pPr>
            <a:lvl3pPr lvl="2">
              <a:spcBef>
                <a:spcPts val="1600"/>
              </a:spcBef>
              <a:spcAft>
                <a:spcPts val="0"/>
              </a:spcAft>
              <a:buSzPts val="1200"/>
              <a:buNone/>
              <a:defRPr/>
            </a:lvl3pPr>
            <a:lvl4pPr lvl="3">
              <a:spcBef>
                <a:spcPts val="1600"/>
              </a:spcBef>
              <a:spcAft>
                <a:spcPts val="0"/>
              </a:spcAft>
              <a:buSzPts val="1200"/>
              <a:buNone/>
              <a:defRPr/>
            </a:lvl4pPr>
            <a:lvl5pPr lvl="4">
              <a:spcBef>
                <a:spcPts val="1600"/>
              </a:spcBef>
              <a:spcAft>
                <a:spcPts val="0"/>
              </a:spcAft>
              <a:buSzPts val="1200"/>
              <a:buNone/>
              <a:defRPr/>
            </a:lvl5pPr>
            <a:lvl6pPr lvl="5">
              <a:spcBef>
                <a:spcPts val="1600"/>
              </a:spcBef>
              <a:spcAft>
                <a:spcPts val="0"/>
              </a:spcAft>
              <a:buSzPts val="1200"/>
              <a:buNone/>
              <a:defRPr/>
            </a:lvl6pPr>
            <a:lvl7pPr lvl="6">
              <a:spcBef>
                <a:spcPts val="1600"/>
              </a:spcBef>
              <a:spcAft>
                <a:spcPts val="0"/>
              </a:spcAft>
              <a:buSzPts val="1200"/>
              <a:buNone/>
              <a:defRPr/>
            </a:lvl7pPr>
            <a:lvl8pPr lvl="7">
              <a:spcBef>
                <a:spcPts val="1600"/>
              </a:spcBef>
              <a:spcAft>
                <a:spcPts val="0"/>
              </a:spcAft>
              <a:buSzPts val="1200"/>
              <a:buNone/>
              <a:defRPr/>
            </a:lvl8pPr>
            <a:lvl9pPr lvl="8">
              <a:spcBef>
                <a:spcPts val="1600"/>
              </a:spcBef>
              <a:spcAft>
                <a:spcPts val="1600"/>
              </a:spcAft>
              <a:buSzPts val="1200"/>
              <a:buNone/>
              <a:defRPr/>
            </a:lvl9pPr>
          </a:lstStyle>
          <a:p>
            <a:endParaRPr/>
          </a:p>
        </p:txBody>
      </p:sp>
      <p:sp>
        <p:nvSpPr>
          <p:cNvPr id="2112" name="Google Shape;2112;p23"/>
          <p:cNvSpPr txBox="1">
            <a:spLocks noGrp="1"/>
          </p:cNvSpPr>
          <p:nvPr>
            <p:ph type="subTitle" idx="2"/>
          </p:nvPr>
        </p:nvSpPr>
        <p:spPr>
          <a:xfrm>
            <a:off x="2584500" y="2305634"/>
            <a:ext cx="1720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atin typeface="Nunito"/>
                <a:ea typeface="Nunito"/>
                <a:cs typeface="Nunito"/>
                <a:sym typeface="Nunito"/>
              </a:defRPr>
            </a:lvl1pPr>
            <a:lvl2pPr lvl="1">
              <a:spcBef>
                <a:spcPts val="0"/>
              </a:spcBef>
              <a:spcAft>
                <a:spcPts val="0"/>
              </a:spcAft>
              <a:buSzPts val="1200"/>
              <a:buNone/>
              <a:defRPr/>
            </a:lvl2pPr>
            <a:lvl3pPr lvl="2">
              <a:spcBef>
                <a:spcPts val="1600"/>
              </a:spcBef>
              <a:spcAft>
                <a:spcPts val="0"/>
              </a:spcAft>
              <a:buSzPts val="1200"/>
              <a:buNone/>
              <a:defRPr/>
            </a:lvl3pPr>
            <a:lvl4pPr lvl="3">
              <a:spcBef>
                <a:spcPts val="1600"/>
              </a:spcBef>
              <a:spcAft>
                <a:spcPts val="0"/>
              </a:spcAft>
              <a:buSzPts val="1200"/>
              <a:buNone/>
              <a:defRPr/>
            </a:lvl4pPr>
            <a:lvl5pPr lvl="4">
              <a:spcBef>
                <a:spcPts val="1600"/>
              </a:spcBef>
              <a:spcAft>
                <a:spcPts val="0"/>
              </a:spcAft>
              <a:buSzPts val="1200"/>
              <a:buNone/>
              <a:defRPr/>
            </a:lvl5pPr>
            <a:lvl6pPr lvl="5">
              <a:spcBef>
                <a:spcPts val="1600"/>
              </a:spcBef>
              <a:spcAft>
                <a:spcPts val="0"/>
              </a:spcAft>
              <a:buSzPts val="1200"/>
              <a:buNone/>
              <a:defRPr/>
            </a:lvl6pPr>
            <a:lvl7pPr lvl="6">
              <a:spcBef>
                <a:spcPts val="1600"/>
              </a:spcBef>
              <a:spcAft>
                <a:spcPts val="0"/>
              </a:spcAft>
              <a:buSzPts val="1200"/>
              <a:buNone/>
              <a:defRPr/>
            </a:lvl7pPr>
            <a:lvl8pPr lvl="7">
              <a:spcBef>
                <a:spcPts val="1600"/>
              </a:spcBef>
              <a:spcAft>
                <a:spcPts val="0"/>
              </a:spcAft>
              <a:buSzPts val="1200"/>
              <a:buNone/>
              <a:defRPr/>
            </a:lvl8pPr>
            <a:lvl9pPr lvl="8">
              <a:spcBef>
                <a:spcPts val="1600"/>
              </a:spcBef>
              <a:spcAft>
                <a:spcPts val="1600"/>
              </a:spcAft>
              <a:buSzPts val="1200"/>
              <a:buNone/>
              <a:defRPr/>
            </a:lvl9pPr>
          </a:lstStyle>
          <a:p>
            <a:endParaRPr/>
          </a:p>
        </p:txBody>
      </p:sp>
      <p:sp>
        <p:nvSpPr>
          <p:cNvPr id="2113" name="Google Shape;2113;p23"/>
          <p:cNvSpPr txBox="1">
            <a:spLocks noGrp="1"/>
          </p:cNvSpPr>
          <p:nvPr>
            <p:ph type="subTitle" idx="3"/>
          </p:nvPr>
        </p:nvSpPr>
        <p:spPr>
          <a:xfrm>
            <a:off x="4838700" y="1962660"/>
            <a:ext cx="1720800" cy="301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chemeClr val="accent4"/>
                </a:solidFill>
                <a:latin typeface="Nunito ExtraBold"/>
                <a:ea typeface="Nunito ExtraBold"/>
                <a:cs typeface="Nunito ExtraBold"/>
                <a:sym typeface="Nunito ExtraBold"/>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a:endParaRPr/>
          </a:p>
        </p:txBody>
      </p:sp>
      <p:sp>
        <p:nvSpPr>
          <p:cNvPr id="2114" name="Google Shape;2114;p23"/>
          <p:cNvSpPr txBox="1">
            <a:spLocks noGrp="1"/>
          </p:cNvSpPr>
          <p:nvPr>
            <p:ph type="subTitle" idx="4"/>
          </p:nvPr>
        </p:nvSpPr>
        <p:spPr>
          <a:xfrm>
            <a:off x="4838700" y="2305634"/>
            <a:ext cx="1720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a:endParaRPr/>
          </a:p>
        </p:txBody>
      </p:sp>
      <p:sp>
        <p:nvSpPr>
          <p:cNvPr id="2115" name="Google Shape;2115;p23"/>
          <p:cNvSpPr txBox="1">
            <a:spLocks noGrp="1"/>
          </p:cNvSpPr>
          <p:nvPr>
            <p:ph type="subTitle" idx="5"/>
          </p:nvPr>
        </p:nvSpPr>
        <p:spPr>
          <a:xfrm>
            <a:off x="2584500" y="3692910"/>
            <a:ext cx="1720800" cy="301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chemeClr val="accent4"/>
                </a:solidFill>
                <a:latin typeface="Nunito ExtraBold"/>
                <a:ea typeface="Nunito ExtraBold"/>
                <a:cs typeface="Nunito ExtraBold"/>
                <a:sym typeface="Nunito ExtraBold"/>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a:endParaRPr/>
          </a:p>
        </p:txBody>
      </p:sp>
      <p:sp>
        <p:nvSpPr>
          <p:cNvPr id="2116" name="Google Shape;2116;p23"/>
          <p:cNvSpPr txBox="1">
            <a:spLocks noGrp="1"/>
          </p:cNvSpPr>
          <p:nvPr>
            <p:ph type="subTitle" idx="6"/>
          </p:nvPr>
        </p:nvSpPr>
        <p:spPr>
          <a:xfrm>
            <a:off x="2584500" y="4035884"/>
            <a:ext cx="1720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a:endParaRPr/>
          </a:p>
        </p:txBody>
      </p:sp>
      <p:sp>
        <p:nvSpPr>
          <p:cNvPr id="2117" name="Google Shape;2117;p23"/>
          <p:cNvSpPr txBox="1">
            <a:spLocks noGrp="1"/>
          </p:cNvSpPr>
          <p:nvPr>
            <p:ph type="subTitle" idx="7"/>
          </p:nvPr>
        </p:nvSpPr>
        <p:spPr>
          <a:xfrm>
            <a:off x="4838700" y="3692910"/>
            <a:ext cx="1720800" cy="301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chemeClr val="accent6"/>
                </a:solidFill>
                <a:latin typeface="Nunito ExtraBold"/>
                <a:ea typeface="Nunito ExtraBold"/>
                <a:cs typeface="Nunito ExtraBold"/>
                <a:sym typeface="Nunito ExtraBold"/>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a:endParaRPr/>
          </a:p>
        </p:txBody>
      </p:sp>
      <p:sp>
        <p:nvSpPr>
          <p:cNvPr id="2118" name="Google Shape;2118;p23"/>
          <p:cNvSpPr txBox="1">
            <a:spLocks noGrp="1"/>
          </p:cNvSpPr>
          <p:nvPr>
            <p:ph type="subTitle" idx="8"/>
          </p:nvPr>
        </p:nvSpPr>
        <p:spPr>
          <a:xfrm>
            <a:off x="4838700" y="4035884"/>
            <a:ext cx="1720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a:endParaRPr/>
          </a:p>
        </p:txBody>
      </p:sp>
      <p:grpSp>
        <p:nvGrpSpPr>
          <p:cNvPr id="2119" name="Google Shape;2119;p23"/>
          <p:cNvGrpSpPr/>
          <p:nvPr/>
        </p:nvGrpSpPr>
        <p:grpSpPr>
          <a:xfrm>
            <a:off x="650863" y="3532692"/>
            <a:ext cx="181240" cy="670823"/>
            <a:chOff x="2419167" y="1286206"/>
            <a:chExt cx="210867" cy="780480"/>
          </a:xfrm>
        </p:grpSpPr>
        <p:sp>
          <p:nvSpPr>
            <p:cNvPr id="2120" name="Google Shape;2120;p23"/>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3"/>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3"/>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3"/>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3"/>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3"/>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3"/>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3"/>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3"/>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3"/>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3"/>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3"/>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3"/>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3"/>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3"/>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5" name="Google Shape;2135;p23"/>
          <p:cNvGrpSpPr/>
          <p:nvPr/>
        </p:nvGrpSpPr>
        <p:grpSpPr>
          <a:xfrm>
            <a:off x="288352" y="3190359"/>
            <a:ext cx="308365" cy="307514"/>
            <a:chOff x="2601030" y="2721166"/>
            <a:chExt cx="358773" cy="357783"/>
          </a:xfrm>
        </p:grpSpPr>
        <p:sp>
          <p:nvSpPr>
            <p:cNvPr id="2136" name="Google Shape;2136;p23"/>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3"/>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3"/>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3"/>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3"/>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3"/>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3"/>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3"/>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4" name="Google Shape;2144;p23"/>
          <p:cNvGrpSpPr/>
          <p:nvPr/>
        </p:nvGrpSpPr>
        <p:grpSpPr>
          <a:xfrm flipH="1">
            <a:off x="278088" y="3731031"/>
            <a:ext cx="196716" cy="249985"/>
            <a:chOff x="2079424" y="521748"/>
            <a:chExt cx="228873" cy="290850"/>
          </a:xfrm>
        </p:grpSpPr>
        <p:sp>
          <p:nvSpPr>
            <p:cNvPr id="2145" name="Google Shape;2145;p23"/>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3"/>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3"/>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8" name="Google Shape;2148;p23"/>
          <p:cNvGrpSpPr/>
          <p:nvPr/>
        </p:nvGrpSpPr>
        <p:grpSpPr>
          <a:xfrm>
            <a:off x="240681" y="4289926"/>
            <a:ext cx="576312" cy="578897"/>
            <a:chOff x="1889565" y="-3382437"/>
            <a:chExt cx="670520" cy="673527"/>
          </a:xfrm>
        </p:grpSpPr>
        <p:sp>
          <p:nvSpPr>
            <p:cNvPr id="2149" name="Google Shape;2149;p23"/>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3"/>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3"/>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3"/>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3"/>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4" name="Google Shape;2154;p23"/>
          <p:cNvGrpSpPr/>
          <p:nvPr/>
        </p:nvGrpSpPr>
        <p:grpSpPr>
          <a:xfrm>
            <a:off x="893802" y="4127682"/>
            <a:ext cx="110824" cy="110824"/>
            <a:chOff x="794923" y="2795124"/>
            <a:chExt cx="128941" cy="128941"/>
          </a:xfrm>
        </p:grpSpPr>
        <p:sp>
          <p:nvSpPr>
            <p:cNvPr id="2155" name="Google Shape;2155;p23"/>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3"/>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7" name="Google Shape;2157;p23"/>
          <p:cNvGrpSpPr/>
          <p:nvPr/>
        </p:nvGrpSpPr>
        <p:grpSpPr>
          <a:xfrm rot="5400000" flipH="1">
            <a:off x="1012144" y="4368923"/>
            <a:ext cx="479293" cy="479293"/>
            <a:chOff x="3560335" y="-646412"/>
            <a:chExt cx="557642" cy="557642"/>
          </a:xfrm>
        </p:grpSpPr>
        <p:sp>
          <p:nvSpPr>
            <p:cNvPr id="2158" name="Google Shape;2158;p23"/>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3"/>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3"/>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3"/>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3"/>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3"/>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3"/>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3"/>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3"/>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7" name="Google Shape;2167;p23"/>
          <p:cNvGrpSpPr/>
          <p:nvPr/>
        </p:nvGrpSpPr>
        <p:grpSpPr>
          <a:xfrm>
            <a:off x="559039" y="369684"/>
            <a:ext cx="308365" cy="307514"/>
            <a:chOff x="2601030" y="2721166"/>
            <a:chExt cx="358773" cy="357783"/>
          </a:xfrm>
        </p:grpSpPr>
        <p:sp>
          <p:nvSpPr>
            <p:cNvPr id="2168" name="Google Shape;2168;p23"/>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3"/>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3"/>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3"/>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3"/>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3"/>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3"/>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3"/>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6" name="Google Shape;2176;p23"/>
          <p:cNvGrpSpPr/>
          <p:nvPr/>
        </p:nvGrpSpPr>
        <p:grpSpPr>
          <a:xfrm>
            <a:off x="7642475" y="242214"/>
            <a:ext cx="200704" cy="200674"/>
            <a:chOff x="6886110" y="773687"/>
            <a:chExt cx="249074" cy="249037"/>
          </a:xfrm>
        </p:grpSpPr>
        <p:sp>
          <p:nvSpPr>
            <p:cNvPr id="2177" name="Google Shape;2177;p23"/>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3"/>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3"/>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3"/>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3"/>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3"/>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3"/>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3"/>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5" name="Google Shape;2185;p23"/>
          <p:cNvGrpSpPr/>
          <p:nvPr/>
        </p:nvGrpSpPr>
        <p:grpSpPr>
          <a:xfrm>
            <a:off x="8471468" y="269629"/>
            <a:ext cx="330676" cy="507632"/>
            <a:chOff x="1603769" y="107044"/>
            <a:chExt cx="384731" cy="590613"/>
          </a:xfrm>
        </p:grpSpPr>
        <p:sp>
          <p:nvSpPr>
            <p:cNvPr id="2186" name="Google Shape;2186;p23"/>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3"/>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3"/>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3"/>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3"/>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3"/>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3"/>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3" name="Google Shape;2193;p23"/>
          <p:cNvGrpSpPr/>
          <p:nvPr/>
        </p:nvGrpSpPr>
        <p:grpSpPr>
          <a:xfrm>
            <a:off x="8724222" y="1597869"/>
            <a:ext cx="110824" cy="110824"/>
            <a:chOff x="794923" y="2795124"/>
            <a:chExt cx="128941" cy="128941"/>
          </a:xfrm>
        </p:grpSpPr>
        <p:sp>
          <p:nvSpPr>
            <p:cNvPr id="2194" name="Google Shape;2194;p23"/>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3"/>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23"/>
          <p:cNvGrpSpPr/>
          <p:nvPr/>
        </p:nvGrpSpPr>
        <p:grpSpPr>
          <a:xfrm>
            <a:off x="8317746" y="873319"/>
            <a:ext cx="576312" cy="578897"/>
            <a:chOff x="1889565" y="-3382437"/>
            <a:chExt cx="670520" cy="673527"/>
          </a:xfrm>
        </p:grpSpPr>
        <p:sp>
          <p:nvSpPr>
            <p:cNvPr id="2197" name="Google Shape;2197;p23"/>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3"/>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3"/>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3"/>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3"/>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2" name="Google Shape;2202;p23"/>
          <p:cNvGrpSpPr/>
          <p:nvPr/>
        </p:nvGrpSpPr>
        <p:grpSpPr>
          <a:xfrm>
            <a:off x="8071853" y="348940"/>
            <a:ext cx="202705" cy="497323"/>
            <a:chOff x="6219428" y="3871144"/>
            <a:chExt cx="235841" cy="578619"/>
          </a:xfrm>
        </p:grpSpPr>
        <p:sp>
          <p:nvSpPr>
            <p:cNvPr id="2203" name="Google Shape;2203;p23"/>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3"/>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3"/>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6" name="Google Shape;2206;p23"/>
          <p:cNvGrpSpPr/>
          <p:nvPr/>
        </p:nvGrpSpPr>
        <p:grpSpPr>
          <a:xfrm>
            <a:off x="8276594" y="4454822"/>
            <a:ext cx="308365" cy="307514"/>
            <a:chOff x="2601030" y="2721166"/>
            <a:chExt cx="358773" cy="357783"/>
          </a:xfrm>
        </p:grpSpPr>
        <p:sp>
          <p:nvSpPr>
            <p:cNvPr id="2207" name="Google Shape;2207;p23"/>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3"/>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3"/>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3"/>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3"/>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3"/>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3"/>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3"/>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CUSTOM_10">
    <p:spTree>
      <p:nvGrpSpPr>
        <p:cNvPr id="1" name="Shape 2215"/>
        <p:cNvGrpSpPr/>
        <p:nvPr/>
      </p:nvGrpSpPr>
      <p:grpSpPr>
        <a:xfrm>
          <a:off x="0" y="0"/>
          <a:ext cx="0" cy="0"/>
          <a:chOff x="0" y="0"/>
          <a:chExt cx="0" cy="0"/>
        </a:xfrm>
      </p:grpSpPr>
      <p:sp>
        <p:nvSpPr>
          <p:cNvPr id="2216" name="Google Shape;2216;p24"/>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4"/>
          <p:cNvSpPr txBox="1">
            <a:spLocks noGrp="1"/>
          </p:cNvSpPr>
          <p:nvPr>
            <p:ph type="title"/>
          </p:nvPr>
        </p:nvSpPr>
        <p:spPr>
          <a:xfrm>
            <a:off x="2986650" y="539500"/>
            <a:ext cx="3170700" cy="50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4000">
                <a:solidFill>
                  <a:schemeClr val="accent3"/>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a:endParaRPr/>
          </a:p>
        </p:txBody>
      </p:sp>
      <p:sp>
        <p:nvSpPr>
          <p:cNvPr id="2218" name="Google Shape;2218;p24"/>
          <p:cNvSpPr txBox="1">
            <a:spLocks noGrp="1"/>
          </p:cNvSpPr>
          <p:nvPr>
            <p:ph type="subTitle" idx="1"/>
          </p:nvPr>
        </p:nvSpPr>
        <p:spPr>
          <a:xfrm>
            <a:off x="637025" y="2181825"/>
            <a:ext cx="22917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1400"/>
              <a:buFont typeface="Nunito"/>
              <a:buNone/>
              <a:defRPr sz="1600">
                <a:solidFill>
                  <a:schemeClr val="accent2"/>
                </a:solidFill>
                <a:latin typeface="Nunito"/>
                <a:ea typeface="Nunito"/>
                <a:cs typeface="Nunito"/>
                <a:sym typeface="Nunito"/>
              </a:defRPr>
            </a:lvl1pPr>
            <a:lvl2pPr lvl="1" algn="ctr">
              <a:spcBef>
                <a:spcPts val="0"/>
              </a:spcBef>
              <a:spcAft>
                <a:spcPts val="0"/>
              </a:spcAft>
              <a:buClr>
                <a:schemeClr val="accent2"/>
              </a:buClr>
              <a:buSzPts val="1400"/>
              <a:buFont typeface="Nunito"/>
              <a:buNone/>
              <a:defRPr sz="1400">
                <a:solidFill>
                  <a:schemeClr val="accent2"/>
                </a:solidFill>
                <a:latin typeface="Nunito"/>
                <a:ea typeface="Nunito"/>
                <a:cs typeface="Nunito"/>
                <a:sym typeface="Nunito"/>
              </a:defRPr>
            </a:lvl2pPr>
            <a:lvl3pPr lvl="2"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3pPr>
            <a:lvl4pPr lvl="3"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4pPr>
            <a:lvl5pPr lvl="4"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5pPr>
            <a:lvl6pPr lvl="5"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6pPr>
            <a:lvl7pPr lvl="6"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7pPr>
            <a:lvl8pPr lvl="7"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8pPr>
            <a:lvl9pPr lvl="8" algn="ctr">
              <a:spcBef>
                <a:spcPts val="1600"/>
              </a:spcBef>
              <a:spcAft>
                <a:spcPts val="1600"/>
              </a:spcAft>
              <a:buClr>
                <a:schemeClr val="accent2"/>
              </a:buClr>
              <a:buSzPts val="1400"/>
              <a:buFont typeface="Nunito"/>
              <a:buNone/>
              <a:defRPr sz="1400">
                <a:solidFill>
                  <a:schemeClr val="accent2"/>
                </a:solidFill>
                <a:latin typeface="Nunito"/>
                <a:ea typeface="Nunito"/>
                <a:cs typeface="Nunito"/>
                <a:sym typeface="Nunito"/>
              </a:defRPr>
            </a:lvl9pPr>
          </a:lstStyle>
          <a:p>
            <a:endParaRPr/>
          </a:p>
        </p:txBody>
      </p:sp>
      <p:sp>
        <p:nvSpPr>
          <p:cNvPr id="2219" name="Google Shape;2219;p24"/>
          <p:cNvSpPr txBox="1">
            <a:spLocks noGrp="1"/>
          </p:cNvSpPr>
          <p:nvPr>
            <p:ph type="subTitle" idx="2"/>
          </p:nvPr>
        </p:nvSpPr>
        <p:spPr>
          <a:xfrm>
            <a:off x="3426150" y="2181825"/>
            <a:ext cx="22917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1400"/>
              <a:buFont typeface="Nunito"/>
              <a:buNone/>
              <a:defRPr sz="1600">
                <a:solidFill>
                  <a:schemeClr val="accent2"/>
                </a:solidFill>
                <a:latin typeface="Nunito"/>
                <a:ea typeface="Nunito"/>
                <a:cs typeface="Nunito"/>
                <a:sym typeface="Nunito"/>
              </a:defRPr>
            </a:lvl1pPr>
            <a:lvl2pPr lvl="1" algn="ctr" rtl="0">
              <a:spcBef>
                <a:spcPts val="0"/>
              </a:spcBef>
              <a:spcAft>
                <a:spcPts val="0"/>
              </a:spcAft>
              <a:buClr>
                <a:schemeClr val="accent2"/>
              </a:buClr>
              <a:buSzPts val="1400"/>
              <a:buFont typeface="Nunito"/>
              <a:buNone/>
              <a:defRPr sz="1400">
                <a:solidFill>
                  <a:schemeClr val="accent2"/>
                </a:solidFill>
                <a:latin typeface="Nunito"/>
                <a:ea typeface="Nunito"/>
                <a:cs typeface="Nunito"/>
                <a:sym typeface="Nunito"/>
              </a:defRPr>
            </a:lvl2pPr>
            <a:lvl3pPr lvl="2"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3pPr>
            <a:lvl4pPr lvl="3"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4pPr>
            <a:lvl5pPr lvl="4"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5pPr>
            <a:lvl6pPr lvl="5"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6pPr>
            <a:lvl7pPr lvl="6"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7pPr>
            <a:lvl8pPr lvl="7"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8pPr>
            <a:lvl9pPr lvl="8" algn="ctr" rtl="0">
              <a:spcBef>
                <a:spcPts val="1600"/>
              </a:spcBef>
              <a:spcAft>
                <a:spcPts val="1600"/>
              </a:spcAft>
              <a:buClr>
                <a:schemeClr val="accent2"/>
              </a:buClr>
              <a:buSzPts val="1400"/>
              <a:buFont typeface="Nunito"/>
              <a:buNone/>
              <a:defRPr sz="1400">
                <a:solidFill>
                  <a:schemeClr val="accent2"/>
                </a:solidFill>
                <a:latin typeface="Nunito"/>
                <a:ea typeface="Nunito"/>
                <a:cs typeface="Nunito"/>
                <a:sym typeface="Nunito"/>
              </a:defRPr>
            </a:lvl9pPr>
          </a:lstStyle>
          <a:p>
            <a:endParaRPr/>
          </a:p>
        </p:txBody>
      </p:sp>
      <p:sp>
        <p:nvSpPr>
          <p:cNvPr id="2220" name="Google Shape;2220;p24"/>
          <p:cNvSpPr txBox="1">
            <a:spLocks noGrp="1"/>
          </p:cNvSpPr>
          <p:nvPr>
            <p:ph type="subTitle" idx="3"/>
          </p:nvPr>
        </p:nvSpPr>
        <p:spPr>
          <a:xfrm>
            <a:off x="6215275" y="2181825"/>
            <a:ext cx="22917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1400"/>
              <a:buFont typeface="Nunito"/>
              <a:buNone/>
              <a:defRPr sz="1600">
                <a:solidFill>
                  <a:schemeClr val="accent2"/>
                </a:solidFill>
                <a:latin typeface="Nunito"/>
                <a:ea typeface="Nunito"/>
                <a:cs typeface="Nunito"/>
                <a:sym typeface="Nunito"/>
              </a:defRPr>
            </a:lvl1pPr>
            <a:lvl2pPr lvl="1" algn="ctr" rtl="0">
              <a:spcBef>
                <a:spcPts val="0"/>
              </a:spcBef>
              <a:spcAft>
                <a:spcPts val="0"/>
              </a:spcAft>
              <a:buClr>
                <a:schemeClr val="accent2"/>
              </a:buClr>
              <a:buSzPts val="1400"/>
              <a:buFont typeface="Nunito"/>
              <a:buNone/>
              <a:defRPr sz="1400">
                <a:solidFill>
                  <a:schemeClr val="accent2"/>
                </a:solidFill>
                <a:latin typeface="Nunito"/>
                <a:ea typeface="Nunito"/>
                <a:cs typeface="Nunito"/>
                <a:sym typeface="Nunito"/>
              </a:defRPr>
            </a:lvl2pPr>
            <a:lvl3pPr lvl="2"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3pPr>
            <a:lvl4pPr lvl="3"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4pPr>
            <a:lvl5pPr lvl="4"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5pPr>
            <a:lvl6pPr lvl="5"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6pPr>
            <a:lvl7pPr lvl="6"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7pPr>
            <a:lvl8pPr lvl="7"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8pPr>
            <a:lvl9pPr lvl="8" algn="ctr" rtl="0">
              <a:spcBef>
                <a:spcPts val="1600"/>
              </a:spcBef>
              <a:spcAft>
                <a:spcPts val="1600"/>
              </a:spcAft>
              <a:buClr>
                <a:schemeClr val="accent2"/>
              </a:buClr>
              <a:buSzPts val="1400"/>
              <a:buFont typeface="Nunito"/>
              <a:buNone/>
              <a:defRPr sz="1400">
                <a:solidFill>
                  <a:schemeClr val="accent2"/>
                </a:solidFill>
                <a:latin typeface="Nunito"/>
                <a:ea typeface="Nunito"/>
                <a:cs typeface="Nunito"/>
                <a:sym typeface="Nunito"/>
              </a:defRPr>
            </a:lvl9pPr>
          </a:lstStyle>
          <a:p>
            <a:endParaRPr/>
          </a:p>
        </p:txBody>
      </p:sp>
      <p:sp>
        <p:nvSpPr>
          <p:cNvPr id="2221" name="Google Shape;2221;p24"/>
          <p:cNvSpPr txBox="1">
            <a:spLocks noGrp="1"/>
          </p:cNvSpPr>
          <p:nvPr>
            <p:ph type="subTitle" idx="4"/>
          </p:nvPr>
        </p:nvSpPr>
        <p:spPr>
          <a:xfrm>
            <a:off x="637025" y="4035875"/>
            <a:ext cx="22917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1400"/>
              <a:buFont typeface="Nunito"/>
              <a:buNone/>
              <a:defRPr sz="1600">
                <a:solidFill>
                  <a:schemeClr val="accent2"/>
                </a:solidFill>
                <a:latin typeface="Nunito"/>
                <a:ea typeface="Nunito"/>
                <a:cs typeface="Nunito"/>
                <a:sym typeface="Nunito"/>
              </a:defRPr>
            </a:lvl1pPr>
            <a:lvl2pPr lvl="1" algn="ctr" rtl="0">
              <a:spcBef>
                <a:spcPts val="0"/>
              </a:spcBef>
              <a:spcAft>
                <a:spcPts val="0"/>
              </a:spcAft>
              <a:buClr>
                <a:schemeClr val="accent2"/>
              </a:buClr>
              <a:buSzPts val="1400"/>
              <a:buFont typeface="Nunito"/>
              <a:buNone/>
              <a:defRPr sz="1400">
                <a:solidFill>
                  <a:schemeClr val="accent2"/>
                </a:solidFill>
                <a:latin typeface="Nunito"/>
                <a:ea typeface="Nunito"/>
                <a:cs typeface="Nunito"/>
                <a:sym typeface="Nunito"/>
              </a:defRPr>
            </a:lvl2pPr>
            <a:lvl3pPr lvl="2"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3pPr>
            <a:lvl4pPr lvl="3"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4pPr>
            <a:lvl5pPr lvl="4"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5pPr>
            <a:lvl6pPr lvl="5"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6pPr>
            <a:lvl7pPr lvl="6"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7pPr>
            <a:lvl8pPr lvl="7"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8pPr>
            <a:lvl9pPr lvl="8" algn="ctr" rtl="0">
              <a:spcBef>
                <a:spcPts val="1600"/>
              </a:spcBef>
              <a:spcAft>
                <a:spcPts val="1600"/>
              </a:spcAft>
              <a:buClr>
                <a:schemeClr val="accent2"/>
              </a:buClr>
              <a:buSzPts val="1400"/>
              <a:buFont typeface="Nunito"/>
              <a:buNone/>
              <a:defRPr sz="1400">
                <a:solidFill>
                  <a:schemeClr val="accent2"/>
                </a:solidFill>
                <a:latin typeface="Nunito"/>
                <a:ea typeface="Nunito"/>
                <a:cs typeface="Nunito"/>
                <a:sym typeface="Nunito"/>
              </a:defRPr>
            </a:lvl9pPr>
          </a:lstStyle>
          <a:p>
            <a:endParaRPr/>
          </a:p>
        </p:txBody>
      </p:sp>
      <p:sp>
        <p:nvSpPr>
          <p:cNvPr id="2222" name="Google Shape;2222;p24"/>
          <p:cNvSpPr txBox="1">
            <a:spLocks noGrp="1"/>
          </p:cNvSpPr>
          <p:nvPr>
            <p:ph type="subTitle" idx="5"/>
          </p:nvPr>
        </p:nvSpPr>
        <p:spPr>
          <a:xfrm>
            <a:off x="3426150" y="4035875"/>
            <a:ext cx="22917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1400"/>
              <a:buFont typeface="Nunito"/>
              <a:buNone/>
              <a:defRPr sz="1600">
                <a:solidFill>
                  <a:schemeClr val="accent2"/>
                </a:solidFill>
                <a:latin typeface="Nunito"/>
                <a:ea typeface="Nunito"/>
                <a:cs typeface="Nunito"/>
                <a:sym typeface="Nunito"/>
              </a:defRPr>
            </a:lvl1pPr>
            <a:lvl2pPr lvl="1" algn="ctr" rtl="0">
              <a:spcBef>
                <a:spcPts val="0"/>
              </a:spcBef>
              <a:spcAft>
                <a:spcPts val="0"/>
              </a:spcAft>
              <a:buClr>
                <a:schemeClr val="accent2"/>
              </a:buClr>
              <a:buSzPts val="1400"/>
              <a:buFont typeface="Nunito"/>
              <a:buNone/>
              <a:defRPr sz="1400">
                <a:solidFill>
                  <a:schemeClr val="accent2"/>
                </a:solidFill>
                <a:latin typeface="Nunito"/>
                <a:ea typeface="Nunito"/>
                <a:cs typeface="Nunito"/>
                <a:sym typeface="Nunito"/>
              </a:defRPr>
            </a:lvl2pPr>
            <a:lvl3pPr lvl="2"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3pPr>
            <a:lvl4pPr lvl="3"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4pPr>
            <a:lvl5pPr lvl="4"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5pPr>
            <a:lvl6pPr lvl="5"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6pPr>
            <a:lvl7pPr lvl="6"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7pPr>
            <a:lvl8pPr lvl="7"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8pPr>
            <a:lvl9pPr lvl="8" algn="ctr" rtl="0">
              <a:spcBef>
                <a:spcPts val="1600"/>
              </a:spcBef>
              <a:spcAft>
                <a:spcPts val="1600"/>
              </a:spcAft>
              <a:buClr>
                <a:schemeClr val="accent2"/>
              </a:buClr>
              <a:buSzPts val="1400"/>
              <a:buFont typeface="Nunito"/>
              <a:buNone/>
              <a:defRPr sz="1400">
                <a:solidFill>
                  <a:schemeClr val="accent2"/>
                </a:solidFill>
                <a:latin typeface="Nunito"/>
                <a:ea typeface="Nunito"/>
                <a:cs typeface="Nunito"/>
                <a:sym typeface="Nunito"/>
              </a:defRPr>
            </a:lvl9pPr>
          </a:lstStyle>
          <a:p>
            <a:endParaRPr/>
          </a:p>
        </p:txBody>
      </p:sp>
      <p:sp>
        <p:nvSpPr>
          <p:cNvPr id="2223" name="Google Shape;2223;p24"/>
          <p:cNvSpPr txBox="1">
            <a:spLocks noGrp="1"/>
          </p:cNvSpPr>
          <p:nvPr>
            <p:ph type="subTitle" idx="6"/>
          </p:nvPr>
        </p:nvSpPr>
        <p:spPr>
          <a:xfrm>
            <a:off x="6215275" y="4035875"/>
            <a:ext cx="22917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1400"/>
              <a:buFont typeface="Nunito"/>
              <a:buNone/>
              <a:defRPr sz="1600">
                <a:solidFill>
                  <a:schemeClr val="accent2"/>
                </a:solidFill>
                <a:latin typeface="Nunito"/>
                <a:ea typeface="Nunito"/>
                <a:cs typeface="Nunito"/>
                <a:sym typeface="Nunito"/>
              </a:defRPr>
            </a:lvl1pPr>
            <a:lvl2pPr lvl="1" algn="ctr" rtl="0">
              <a:spcBef>
                <a:spcPts val="0"/>
              </a:spcBef>
              <a:spcAft>
                <a:spcPts val="0"/>
              </a:spcAft>
              <a:buClr>
                <a:schemeClr val="accent2"/>
              </a:buClr>
              <a:buSzPts val="1400"/>
              <a:buFont typeface="Nunito"/>
              <a:buNone/>
              <a:defRPr sz="1400">
                <a:solidFill>
                  <a:schemeClr val="accent2"/>
                </a:solidFill>
                <a:latin typeface="Nunito"/>
                <a:ea typeface="Nunito"/>
                <a:cs typeface="Nunito"/>
                <a:sym typeface="Nunito"/>
              </a:defRPr>
            </a:lvl2pPr>
            <a:lvl3pPr lvl="2"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3pPr>
            <a:lvl4pPr lvl="3"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4pPr>
            <a:lvl5pPr lvl="4"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5pPr>
            <a:lvl6pPr lvl="5"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6pPr>
            <a:lvl7pPr lvl="6"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7pPr>
            <a:lvl8pPr lvl="7" algn="ctr" rtl="0">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8pPr>
            <a:lvl9pPr lvl="8" algn="ctr" rtl="0">
              <a:spcBef>
                <a:spcPts val="1600"/>
              </a:spcBef>
              <a:spcAft>
                <a:spcPts val="1600"/>
              </a:spcAft>
              <a:buClr>
                <a:schemeClr val="accent2"/>
              </a:buClr>
              <a:buSzPts val="1400"/>
              <a:buFont typeface="Nunito"/>
              <a:buNone/>
              <a:defRPr sz="1400">
                <a:solidFill>
                  <a:schemeClr val="accent2"/>
                </a:solidFill>
                <a:latin typeface="Nunito"/>
                <a:ea typeface="Nunito"/>
                <a:cs typeface="Nunito"/>
                <a:sym typeface="Nunito"/>
              </a:defRPr>
            </a:lvl9pPr>
          </a:lstStyle>
          <a:p>
            <a:endParaRPr/>
          </a:p>
        </p:txBody>
      </p:sp>
      <p:grpSp>
        <p:nvGrpSpPr>
          <p:cNvPr id="2224" name="Google Shape;2224;p24"/>
          <p:cNvGrpSpPr/>
          <p:nvPr/>
        </p:nvGrpSpPr>
        <p:grpSpPr>
          <a:xfrm>
            <a:off x="399776" y="4454821"/>
            <a:ext cx="308365" cy="307514"/>
            <a:chOff x="2601030" y="2721166"/>
            <a:chExt cx="358773" cy="357783"/>
          </a:xfrm>
        </p:grpSpPr>
        <p:sp>
          <p:nvSpPr>
            <p:cNvPr id="2225" name="Google Shape;2225;p24"/>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4"/>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4"/>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4"/>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4"/>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4"/>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4"/>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4"/>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3" name="Google Shape;2233;p24"/>
          <p:cNvGrpSpPr/>
          <p:nvPr/>
        </p:nvGrpSpPr>
        <p:grpSpPr>
          <a:xfrm>
            <a:off x="8583181" y="4608583"/>
            <a:ext cx="200704" cy="200674"/>
            <a:chOff x="6886110" y="773687"/>
            <a:chExt cx="249074" cy="249037"/>
          </a:xfrm>
        </p:grpSpPr>
        <p:sp>
          <p:nvSpPr>
            <p:cNvPr id="2234" name="Google Shape;2234;p24"/>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4"/>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4"/>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4"/>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4"/>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4"/>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4"/>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4"/>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2" name="Google Shape;2242;p24"/>
          <p:cNvGrpSpPr/>
          <p:nvPr/>
        </p:nvGrpSpPr>
        <p:grpSpPr>
          <a:xfrm>
            <a:off x="8103704" y="558858"/>
            <a:ext cx="717273" cy="750784"/>
            <a:chOff x="3153626" y="-2653955"/>
            <a:chExt cx="834426" cy="873411"/>
          </a:xfrm>
        </p:grpSpPr>
        <p:sp>
          <p:nvSpPr>
            <p:cNvPr id="2243" name="Google Shape;2243;p24"/>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4"/>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4"/>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4"/>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4"/>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4"/>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4"/>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0" name="Google Shape;2250;p24"/>
          <p:cNvGrpSpPr/>
          <p:nvPr/>
        </p:nvGrpSpPr>
        <p:grpSpPr>
          <a:xfrm>
            <a:off x="8713769" y="1439294"/>
            <a:ext cx="166649" cy="167500"/>
            <a:chOff x="3407917" y="-1400250"/>
            <a:chExt cx="193891" cy="194881"/>
          </a:xfrm>
        </p:grpSpPr>
        <p:sp>
          <p:nvSpPr>
            <p:cNvPr id="2251" name="Google Shape;2251;p24"/>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4"/>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4"/>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4"/>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4"/>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4"/>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4"/>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4"/>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9" name="Google Shape;2259;p24"/>
          <p:cNvGrpSpPr/>
          <p:nvPr/>
        </p:nvGrpSpPr>
        <p:grpSpPr>
          <a:xfrm>
            <a:off x="7756252" y="169169"/>
            <a:ext cx="576312" cy="578897"/>
            <a:chOff x="1889565" y="-3382437"/>
            <a:chExt cx="670520" cy="673527"/>
          </a:xfrm>
        </p:grpSpPr>
        <p:sp>
          <p:nvSpPr>
            <p:cNvPr id="2260" name="Google Shape;2260;p24"/>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4"/>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4"/>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4"/>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4"/>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5" name="Google Shape;2265;p24"/>
          <p:cNvGrpSpPr/>
          <p:nvPr/>
        </p:nvGrpSpPr>
        <p:grpSpPr>
          <a:xfrm>
            <a:off x="8698748" y="481864"/>
            <a:ext cx="196716" cy="249985"/>
            <a:chOff x="2079424" y="521748"/>
            <a:chExt cx="228873" cy="290850"/>
          </a:xfrm>
        </p:grpSpPr>
        <p:sp>
          <p:nvSpPr>
            <p:cNvPr id="2266" name="Google Shape;2266;p24"/>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4"/>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4"/>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9" name="Google Shape;2269;p24"/>
          <p:cNvGrpSpPr/>
          <p:nvPr/>
        </p:nvGrpSpPr>
        <p:grpSpPr>
          <a:xfrm>
            <a:off x="7503345" y="254012"/>
            <a:ext cx="110824" cy="110824"/>
            <a:chOff x="794923" y="2795124"/>
            <a:chExt cx="128941" cy="128941"/>
          </a:xfrm>
        </p:grpSpPr>
        <p:sp>
          <p:nvSpPr>
            <p:cNvPr id="2270" name="Google Shape;2270;p24"/>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4"/>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2" name="Google Shape;2272;p24"/>
          <p:cNvGrpSpPr/>
          <p:nvPr/>
        </p:nvGrpSpPr>
        <p:grpSpPr>
          <a:xfrm rot="10800000">
            <a:off x="748901" y="225005"/>
            <a:ext cx="479293" cy="479293"/>
            <a:chOff x="3560335" y="-646412"/>
            <a:chExt cx="557642" cy="557642"/>
          </a:xfrm>
        </p:grpSpPr>
        <p:sp>
          <p:nvSpPr>
            <p:cNvPr id="2273" name="Google Shape;2273;p24"/>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4"/>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4"/>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4"/>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4"/>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4"/>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4"/>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4"/>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4"/>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2" name="Google Shape;2282;p24"/>
          <p:cNvGrpSpPr/>
          <p:nvPr/>
        </p:nvGrpSpPr>
        <p:grpSpPr>
          <a:xfrm>
            <a:off x="367307" y="355950"/>
            <a:ext cx="545422" cy="666492"/>
            <a:chOff x="2859835" y="2776139"/>
            <a:chExt cx="634581" cy="775442"/>
          </a:xfrm>
        </p:grpSpPr>
        <p:sp>
          <p:nvSpPr>
            <p:cNvPr id="2283" name="Google Shape;2283;p24"/>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4"/>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4"/>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6" name="Google Shape;2286;p24"/>
          <p:cNvGrpSpPr/>
          <p:nvPr/>
        </p:nvGrpSpPr>
        <p:grpSpPr>
          <a:xfrm>
            <a:off x="278699" y="1142123"/>
            <a:ext cx="330676" cy="507632"/>
            <a:chOff x="1603769" y="107044"/>
            <a:chExt cx="384731" cy="590613"/>
          </a:xfrm>
        </p:grpSpPr>
        <p:sp>
          <p:nvSpPr>
            <p:cNvPr id="2287" name="Google Shape;2287;p24"/>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4"/>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4"/>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4"/>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4"/>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4"/>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4"/>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4" name="Google Shape;2294;p24"/>
          <p:cNvSpPr/>
          <p:nvPr/>
        </p:nvSpPr>
        <p:spPr>
          <a:xfrm>
            <a:off x="1389962" y="246675"/>
            <a:ext cx="134641" cy="134662"/>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5" name="Google Shape;2295;p24"/>
          <p:cNvGrpSpPr/>
          <p:nvPr/>
        </p:nvGrpSpPr>
        <p:grpSpPr>
          <a:xfrm>
            <a:off x="1045944" y="871518"/>
            <a:ext cx="158924" cy="202737"/>
            <a:chOff x="2947570" y="-1075969"/>
            <a:chExt cx="184903" cy="235878"/>
          </a:xfrm>
        </p:grpSpPr>
        <p:sp>
          <p:nvSpPr>
            <p:cNvPr id="2296" name="Google Shape;2296;p24"/>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4"/>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4"/>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p:cSld name="CUSTOM_11">
    <p:spTree>
      <p:nvGrpSpPr>
        <p:cNvPr id="1" name="Shape 2299"/>
        <p:cNvGrpSpPr/>
        <p:nvPr/>
      </p:nvGrpSpPr>
      <p:grpSpPr>
        <a:xfrm>
          <a:off x="0" y="0"/>
          <a:ext cx="0" cy="0"/>
          <a:chOff x="0" y="0"/>
          <a:chExt cx="0" cy="0"/>
        </a:xfrm>
      </p:grpSpPr>
      <p:sp>
        <p:nvSpPr>
          <p:cNvPr id="2300" name="Google Shape;2300;p25"/>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5"/>
          <p:cNvSpPr txBox="1">
            <a:spLocks noGrp="1"/>
          </p:cNvSpPr>
          <p:nvPr>
            <p:ph type="title"/>
          </p:nvPr>
        </p:nvSpPr>
        <p:spPr>
          <a:xfrm>
            <a:off x="2647650" y="539500"/>
            <a:ext cx="3848700" cy="50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4000">
                <a:solidFill>
                  <a:schemeClr val="accent2"/>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a:endParaRPr/>
          </a:p>
        </p:txBody>
      </p:sp>
      <p:sp>
        <p:nvSpPr>
          <p:cNvPr id="2302" name="Google Shape;2302;p25"/>
          <p:cNvSpPr txBox="1">
            <a:spLocks noGrp="1"/>
          </p:cNvSpPr>
          <p:nvPr>
            <p:ph type="subTitle" idx="1"/>
          </p:nvPr>
        </p:nvSpPr>
        <p:spPr>
          <a:xfrm>
            <a:off x="2514000" y="2802847"/>
            <a:ext cx="4116000" cy="883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a:spcBef>
                <a:spcPts val="0"/>
              </a:spcBef>
              <a:spcAft>
                <a:spcPts val="0"/>
              </a:spcAft>
              <a:buSzPts val="1200"/>
              <a:buNone/>
              <a:defRPr/>
            </a:lvl2pPr>
            <a:lvl3pPr lvl="2">
              <a:spcBef>
                <a:spcPts val="1600"/>
              </a:spcBef>
              <a:spcAft>
                <a:spcPts val="0"/>
              </a:spcAft>
              <a:buSzPts val="1200"/>
              <a:buNone/>
              <a:defRPr/>
            </a:lvl3pPr>
            <a:lvl4pPr lvl="3">
              <a:spcBef>
                <a:spcPts val="1600"/>
              </a:spcBef>
              <a:spcAft>
                <a:spcPts val="0"/>
              </a:spcAft>
              <a:buSzPts val="1200"/>
              <a:buNone/>
              <a:defRPr/>
            </a:lvl4pPr>
            <a:lvl5pPr lvl="4">
              <a:spcBef>
                <a:spcPts val="1600"/>
              </a:spcBef>
              <a:spcAft>
                <a:spcPts val="0"/>
              </a:spcAft>
              <a:buSzPts val="1200"/>
              <a:buNone/>
              <a:defRPr/>
            </a:lvl5pPr>
            <a:lvl6pPr lvl="5">
              <a:spcBef>
                <a:spcPts val="1600"/>
              </a:spcBef>
              <a:spcAft>
                <a:spcPts val="0"/>
              </a:spcAft>
              <a:buSzPts val="1200"/>
              <a:buNone/>
              <a:defRPr/>
            </a:lvl6pPr>
            <a:lvl7pPr lvl="6">
              <a:spcBef>
                <a:spcPts val="1600"/>
              </a:spcBef>
              <a:spcAft>
                <a:spcPts val="0"/>
              </a:spcAft>
              <a:buSzPts val="1200"/>
              <a:buNone/>
              <a:defRPr/>
            </a:lvl7pPr>
            <a:lvl8pPr lvl="7">
              <a:spcBef>
                <a:spcPts val="1600"/>
              </a:spcBef>
              <a:spcAft>
                <a:spcPts val="0"/>
              </a:spcAft>
              <a:buSzPts val="1200"/>
              <a:buNone/>
              <a:defRPr/>
            </a:lvl8pPr>
            <a:lvl9pPr lvl="8">
              <a:spcBef>
                <a:spcPts val="1600"/>
              </a:spcBef>
              <a:spcAft>
                <a:spcPts val="1600"/>
              </a:spcAft>
              <a:buSzPts val="1200"/>
              <a:buNone/>
              <a:defRPr/>
            </a:lvl9pPr>
          </a:lstStyle>
          <a:p>
            <a:endParaRPr/>
          </a:p>
        </p:txBody>
      </p:sp>
      <p:grpSp>
        <p:nvGrpSpPr>
          <p:cNvPr id="2303" name="Google Shape;2303;p25"/>
          <p:cNvGrpSpPr/>
          <p:nvPr/>
        </p:nvGrpSpPr>
        <p:grpSpPr>
          <a:xfrm rot="1800071" flipH="1">
            <a:off x="593082" y="470357"/>
            <a:ext cx="717247" cy="750757"/>
            <a:chOff x="3153626" y="-2653955"/>
            <a:chExt cx="834426" cy="873411"/>
          </a:xfrm>
        </p:grpSpPr>
        <p:sp>
          <p:nvSpPr>
            <p:cNvPr id="2304" name="Google Shape;2304;p25"/>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5"/>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5"/>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5"/>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5"/>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5"/>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5"/>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1" name="Google Shape;2311;p25"/>
          <p:cNvSpPr/>
          <p:nvPr/>
        </p:nvSpPr>
        <p:spPr>
          <a:xfrm rot="5400000" flipH="1">
            <a:off x="673256" y="1400941"/>
            <a:ext cx="78176" cy="79058"/>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2" name="Google Shape;2312;p25"/>
          <p:cNvGrpSpPr/>
          <p:nvPr/>
        </p:nvGrpSpPr>
        <p:grpSpPr>
          <a:xfrm rot="5400000" flipH="1">
            <a:off x="1967585" y="297035"/>
            <a:ext cx="166649" cy="167500"/>
            <a:chOff x="3407917" y="-1400250"/>
            <a:chExt cx="193891" cy="194881"/>
          </a:xfrm>
        </p:grpSpPr>
        <p:sp>
          <p:nvSpPr>
            <p:cNvPr id="2313" name="Google Shape;2313;p25"/>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5"/>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5"/>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5"/>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5"/>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5"/>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5"/>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5"/>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1" name="Google Shape;2321;p25"/>
          <p:cNvGrpSpPr/>
          <p:nvPr/>
        </p:nvGrpSpPr>
        <p:grpSpPr>
          <a:xfrm rot="5400000" flipH="1">
            <a:off x="290587" y="238798"/>
            <a:ext cx="576312" cy="578897"/>
            <a:chOff x="1889565" y="-3382437"/>
            <a:chExt cx="670520" cy="673527"/>
          </a:xfrm>
        </p:grpSpPr>
        <p:sp>
          <p:nvSpPr>
            <p:cNvPr id="2322" name="Google Shape;2322;p25"/>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5"/>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5"/>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5"/>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5"/>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7" name="Google Shape;2327;p25"/>
          <p:cNvGrpSpPr/>
          <p:nvPr/>
        </p:nvGrpSpPr>
        <p:grpSpPr>
          <a:xfrm rot="5400000" flipH="1">
            <a:off x="1100232" y="132336"/>
            <a:ext cx="202705" cy="497323"/>
            <a:chOff x="6219428" y="3871144"/>
            <a:chExt cx="235841" cy="578619"/>
          </a:xfrm>
        </p:grpSpPr>
        <p:sp>
          <p:nvSpPr>
            <p:cNvPr id="2328" name="Google Shape;2328;p25"/>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5"/>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5"/>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1" name="Google Shape;2331;p25"/>
          <p:cNvGrpSpPr/>
          <p:nvPr/>
        </p:nvGrpSpPr>
        <p:grpSpPr>
          <a:xfrm rot="5400000" flipH="1">
            <a:off x="1458946" y="491242"/>
            <a:ext cx="196716" cy="249985"/>
            <a:chOff x="2079424" y="521748"/>
            <a:chExt cx="228873" cy="290850"/>
          </a:xfrm>
        </p:grpSpPr>
        <p:sp>
          <p:nvSpPr>
            <p:cNvPr id="2332" name="Google Shape;2332;p25"/>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5"/>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5"/>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5" name="Google Shape;2335;p25"/>
          <p:cNvGrpSpPr/>
          <p:nvPr/>
        </p:nvGrpSpPr>
        <p:grpSpPr>
          <a:xfrm rot="10800000" flipH="1">
            <a:off x="258244" y="1112553"/>
            <a:ext cx="479293" cy="479293"/>
            <a:chOff x="3560335" y="-646412"/>
            <a:chExt cx="557642" cy="557642"/>
          </a:xfrm>
        </p:grpSpPr>
        <p:sp>
          <p:nvSpPr>
            <p:cNvPr id="2336" name="Google Shape;2336;p25"/>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5"/>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5"/>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5"/>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5"/>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5"/>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5"/>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5"/>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5"/>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5" name="Google Shape;2345;p25"/>
          <p:cNvGrpSpPr/>
          <p:nvPr/>
        </p:nvGrpSpPr>
        <p:grpSpPr>
          <a:xfrm rot="5400000" flipH="1">
            <a:off x="1253675" y="855659"/>
            <a:ext cx="110824" cy="110824"/>
            <a:chOff x="794923" y="2795124"/>
            <a:chExt cx="128941" cy="128941"/>
          </a:xfrm>
        </p:grpSpPr>
        <p:sp>
          <p:nvSpPr>
            <p:cNvPr id="2346" name="Google Shape;2346;p25"/>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5"/>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8" name="Google Shape;2348;p25"/>
          <p:cNvGrpSpPr/>
          <p:nvPr/>
        </p:nvGrpSpPr>
        <p:grpSpPr>
          <a:xfrm flipH="1">
            <a:off x="8208550" y="4089750"/>
            <a:ext cx="545422" cy="666492"/>
            <a:chOff x="2859835" y="2776139"/>
            <a:chExt cx="634581" cy="775442"/>
          </a:xfrm>
        </p:grpSpPr>
        <p:sp>
          <p:nvSpPr>
            <p:cNvPr id="2349" name="Google Shape;2349;p25"/>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5"/>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5"/>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2" name="Google Shape;2352;p25"/>
          <p:cNvGrpSpPr/>
          <p:nvPr/>
        </p:nvGrpSpPr>
        <p:grpSpPr>
          <a:xfrm flipH="1">
            <a:off x="7952960" y="3980479"/>
            <a:ext cx="330676" cy="507632"/>
            <a:chOff x="1603769" y="107044"/>
            <a:chExt cx="384731" cy="590613"/>
          </a:xfrm>
        </p:grpSpPr>
        <p:sp>
          <p:nvSpPr>
            <p:cNvPr id="2353" name="Google Shape;2353;p25"/>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5"/>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5"/>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5"/>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5"/>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5"/>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5"/>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0" name="Google Shape;2360;p25"/>
          <p:cNvSpPr/>
          <p:nvPr/>
        </p:nvSpPr>
        <p:spPr>
          <a:xfrm flipH="1">
            <a:off x="7672877" y="3980475"/>
            <a:ext cx="134641" cy="134662"/>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1"/>
            </a:solidFill>
            <a:prstDash val="solid"/>
            <a:miter lim="31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1" name="Google Shape;2361;p25"/>
          <p:cNvGrpSpPr/>
          <p:nvPr/>
        </p:nvGrpSpPr>
        <p:grpSpPr>
          <a:xfrm flipH="1">
            <a:off x="8661046" y="4245559"/>
            <a:ext cx="110824" cy="110824"/>
            <a:chOff x="794923" y="2795124"/>
            <a:chExt cx="128941" cy="128941"/>
          </a:xfrm>
        </p:grpSpPr>
        <p:sp>
          <p:nvSpPr>
            <p:cNvPr id="2362" name="Google Shape;2362;p25"/>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5"/>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4" name="Google Shape;2364;p25"/>
          <p:cNvGrpSpPr/>
          <p:nvPr/>
        </p:nvGrpSpPr>
        <p:grpSpPr>
          <a:xfrm flipH="1">
            <a:off x="7376257" y="4381548"/>
            <a:ext cx="479293" cy="479293"/>
            <a:chOff x="3560335" y="-646412"/>
            <a:chExt cx="557642" cy="557642"/>
          </a:xfrm>
        </p:grpSpPr>
        <p:sp>
          <p:nvSpPr>
            <p:cNvPr id="2365" name="Google Shape;2365;p25"/>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5"/>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5"/>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5"/>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5"/>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5"/>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5"/>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5"/>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5"/>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4" name="Google Shape;2374;p25"/>
          <p:cNvGrpSpPr/>
          <p:nvPr/>
        </p:nvGrpSpPr>
        <p:grpSpPr>
          <a:xfrm rot="5400000" flipH="1">
            <a:off x="8269300" y="3225838"/>
            <a:ext cx="576312" cy="578897"/>
            <a:chOff x="1889565" y="-3382437"/>
            <a:chExt cx="670520" cy="673527"/>
          </a:xfrm>
        </p:grpSpPr>
        <p:sp>
          <p:nvSpPr>
            <p:cNvPr id="2375" name="Google Shape;2375;p25"/>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5"/>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5"/>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5"/>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5"/>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0" name="Google Shape;2380;p25"/>
          <p:cNvGrpSpPr/>
          <p:nvPr/>
        </p:nvGrpSpPr>
        <p:grpSpPr>
          <a:xfrm>
            <a:off x="8330431" y="439171"/>
            <a:ext cx="200704" cy="200674"/>
            <a:chOff x="6886110" y="773687"/>
            <a:chExt cx="249074" cy="249037"/>
          </a:xfrm>
        </p:grpSpPr>
        <p:sp>
          <p:nvSpPr>
            <p:cNvPr id="2381" name="Google Shape;2381;p25"/>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5"/>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5"/>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5"/>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5"/>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5"/>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5"/>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5"/>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9" name="Google Shape;2389;p25"/>
          <p:cNvGrpSpPr/>
          <p:nvPr/>
        </p:nvGrpSpPr>
        <p:grpSpPr>
          <a:xfrm>
            <a:off x="559039" y="4454821"/>
            <a:ext cx="308365" cy="307514"/>
            <a:chOff x="2601030" y="2721166"/>
            <a:chExt cx="358773" cy="357783"/>
          </a:xfrm>
        </p:grpSpPr>
        <p:sp>
          <p:nvSpPr>
            <p:cNvPr id="2390" name="Google Shape;2390;p25"/>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5"/>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5"/>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5"/>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5"/>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5"/>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5"/>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5"/>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CUSTOM_12">
    <p:spTree>
      <p:nvGrpSpPr>
        <p:cNvPr id="1" name="Shape 2398"/>
        <p:cNvGrpSpPr/>
        <p:nvPr/>
      </p:nvGrpSpPr>
      <p:grpSpPr>
        <a:xfrm>
          <a:off x="0" y="0"/>
          <a:ext cx="0" cy="0"/>
          <a:chOff x="0" y="0"/>
          <a:chExt cx="0" cy="0"/>
        </a:xfrm>
      </p:grpSpPr>
      <p:sp>
        <p:nvSpPr>
          <p:cNvPr id="2399" name="Google Shape;2399;p26"/>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6"/>
          <p:cNvSpPr txBox="1">
            <a:spLocks noGrp="1"/>
          </p:cNvSpPr>
          <p:nvPr>
            <p:ph type="subTitle" idx="1"/>
          </p:nvPr>
        </p:nvSpPr>
        <p:spPr>
          <a:xfrm>
            <a:off x="2857500" y="1688238"/>
            <a:ext cx="3429000" cy="1248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a:endParaRPr/>
          </a:p>
        </p:txBody>
      </p:sp>
      <p:sp>
        <p:nvSpPr>
          <p:cNvPr id="2401" name="Google Shape;2401;p26"/>
          <p:cNvSpPr txBox="1">
            <a:spLocks noGrp="1"/>
          </p:cNvSpPr>
          <p:nvPr>
            <p:ph type="ctrTitle"/>
          </p:nvPr>
        </p:nvSpPr>
        <p:spPr>
          <a:xfrm>
            <a:off x="2413050" y="539499"/>
            <a:ext cx="4317900" cy="106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5200"/>
              <a:buNone/>
              <a:defRPr sz="7200">
                <a:solidFill>
                  <a:schemeClr val="accent3"/>
                </a:solidFill>
              </a:defRPr>
            </a:lvl1pPr>
            <a:lvl2pPr lvl="1" algn="ctr" rtl="0">
              <a:lnSpc>
                <a:spcPct val="70000"/>
              </a:lnSpc>
              <a:spcBef>
                <a:spcPts val="0"/>
              </a:spcBef>
              <a:spcAft>
                <a:spcPts val="0"/>
              </a:spcAft>
              <a:buClr>
                <a:schemeClr val="accent3"/>
              </a:buClr>
              <a:buSzPts val="5200"/>
              <a:buNone/>
              <a:defRPr sz="5200">
                <a:solidFill>
                  <a:schemeClr val="accent3"/>
                </a:solidFill>
              </a:defRPr>
            </a:lvl2pPr>
            <a:lvl3pPr lvl="2" algn="ctr" rtl="0">
              <a:lnSpc>
                <a:spcPct val="70000"/>
              </a:lnSpc>
              <a:spcBef>
                <a:spcPts val="0"/>
              </a:spcBef>
              <a:spcAft>
                <a:spcPts val="0"/>
              </a:spcAft>
              <a:buClr>
                <a:schemeClr val="accent3"/>
              </a:buClr>
              <a:buSzPts val="5200"/>
              <a:buNone/>
              <a:defRPr sz="5200">
                <a:solidFill>
                  <a:schemeClr val="accent3"/>
                </a:solidFill>
              </a:defRPr>
            </a:lvl3pPr>
            <a:lvl4pPr lvl="3" algn="ctr" rtl="0">
              <a:lnSpc>
                <a:spcPct val="70000"/>
              </a:lnSpc>
              <a:spcBef>
                <a:spcPts val="0"/>
              </a:spcBef>
              <a:spcAft>
                <a:spcPts val="0"/>
              </a:spcAft>
              <a:buClr>
                <a:schemeClr val="accent3"/>
              </a:buClr>
              <a:buSzPts val="5200"/>
              <a:buNone/>
              <a:defRPr sz="5200">
                <a:solidFill>
                  <a:schemeClr val="accent3"/>
                </a:solidFill>
              </a:defRPr>
            </a:lvl4pPr>
            <a:lvl5pPr lvl="4" algn="ctr" rtl="0">
              <a:lnSpc>
                <a:spcPct val="70000"/>
              </a:lnSpc>
              <a:spcBef>
                <a:spcPts val="0"/>
              </a:spcBef>
              <a:spcAft>
                <a:spcPts val="0"/>
              </a:spcAft>
              <a:buClr>
                <a:schemeClr val="accent3"/>
              </a:buClr>
              <a:buSzPts val="5200"/>
              <a:buNone/>
              <a:defRPr sz="5200">
                <a:solidFill>
                  <a:schemeClr val="accent3"/>
                </a:solidFill>
              </a:defRPr>
            </a:lvl5pPr>
            <a:lvl6pPr lvl="5" algn="ctr" rtl="0">
              <a:lnSpc>
                <a:spcPct val="70000"/>
              </a:lnSpc>
              <a:spcBef>
                <a:spcPts val="0"/>
              </a:spcBef>
              <a:spcAft>
                <a:spcPts val="0"/>
              </a:spcAft>
              <a:buClr>
                <a:schemeClr val="accent3"/>
              </a:buClr>
              <a:buSzPts val="5200"/>
              <a:buNone/>
              <a:defRPr sz="5200">
                <a:solidFill>
                  <a:schemeClr val="accent3"/>
                </a:solidFill>
              </a:defRPr>
            </a:lvl6pPr>
            <a:lvl7pPr lvl="6" algn="ctr" rtl="0">
              <a:lnSpc>
                <a:spcPct val="70000"/>
              </a:lnSpc>
              <a:spcBef>
                <a:spcPts val="0"/>
              </a:spcBef>
              <a:spcAft>
                <a:spcPts val="0"/>
              </a:spcAft>
              <a:buClr>
                <a:schemeClr val="accent3"/>
              </a:buClr>
              <a:buSzPts val="5200"/>
              <a:buNone/>
              <a:defRPr sz="5200">
                <a:solidFill>
                  <a:schemeClr val="accent3"/>
                </a:solidFill>
              </a:defRPr>
            </a:lvl7pPr>
            <a:lvl8pPr lvl="7" algn="ctr" rtl="0">
              <a:lnSpc>
                <a:spcPct val="70000"/>
              </a:lnSpc>
              <a:spcBef>
                <a:spcPts val="0"/>
              </a:spcBef>
              <a:spcAft>
                <a:spcPts val="0"/>
              </a:spcAft>
              <a:buClr>
                <a:schemeClr val="accent3"/>
              </a:buClr>
              <a:buSzPts val="5200"/>
              <a:buNone/>
              <a:defRPr sz="5200">
                <a:solidFill>
                  <a:schemeClr val="accent3"/>
                </a:solidFill>
              </a:defRPr>
            </a:lvl8pPr>
            <a:lvl9pPr lvl="8" algn="ctr" rtl="0">
              <a:lnSpc>
                <a:spcPct val="70000"/>
              </a:lnSpc>
              <a:spcBef>
                <a:spcPts val="0"/>
              </a:spcBef>
              <a:spcAft>
                <a:spcPts val="0"/>
              </a:spcAft>
              <a:buClr>
                <a:schemeClr val="accent3"/>
              </a:buClr>
              <a:buSzPts val="5200"/>
              <a:buNone/>
              <a:defRPr sz="5200">
                <a:solidFill>
                  <a:schemeClr val="accent3"/>
                </a:solidFill>
              </a:defRPr>
            </a:lvl9pPr>
          </a:lstStyle>
          <a:p>
            <a:endParaRPr/>
          </a:p>
        </p:txBody>
      </p:sp>
      <p:sp>
        <p:nvSpPr>
          <p:cNvPr id="2402" name="Google Shape;2402;p26"/>
          <p:cNvSpPr txBox="1"/>
          <p:nvPr/>
        </p:nvSpPr>
        <p:spPr>
          <a:xfrm>
            <a:off x="2733900" y="3751025"/>
            <a:ext cx="3676200" cy="61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accent2"/>
                </a:solidFill>
                <a:latin typeface="Nunito"/>
                <a:ea typeface="Nunito"/>
                <a:cs typeface="Nunito"/>
                <a:sym typeface="Nunito"/>
              </a:rPr>
              <a:t>CREDITS</a:t>
            </a:r>
            <a:r>
              <a:rPr lang="en" sz="1200">
                <a:solidFill>
                  <a:schemeClr val="accent2"/>
                </a:solidFill>
                <a:latin typeface="Nunito"/>
                <a:ea typeface="Nunito"/>
                <a:cs typeface="Nunito"/>
                <a:sym typeface="Nunito"/>
              </a:rPr>
              <a:t>: This presentation template was created by </a:t>
            </a:r>
            <a:r>
              <a:rPr lang="en" sz="1200" b="1">
                <a:solidFill>
                  <a:schemeClr val="accent2"/>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200">
                <a:solidFill>
                  <a:schemeClr val="accent2"/>
                </a:solidFill>
                <a:latin typeface="Nunito"/>
                <a:ea typeface="Nunito"/>
                <a:cs typeface="Nunito"/>
                <a:sym typeface="Nunito"/>
              </a:rPr>
              <a:t>, including icons by </a:t>
            </a:r>
            <a:r>
              <a:rPr lang="en" sz="1200" b="1">
                <a:solidFill>
                  <a:schemeClr val="accent2"/>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200">
                <a:solidFill>
                  <a:schemeClr val="accent2"/>
                </a:solidFill>
                <a:latin typeface="Nunito"/>
                <a:ea typeface="Nunito"/>
                <a:cs typeface="Nunito"/>
                <a:sym typeface="Nunito"/>
              </a:rPr>
              <a:t>, and infographics &amp; images by </a:t>
            </a:r>
            <a:r>
              <a:rPr lang="en" sz="1200" b="1">
                <a:solidFill>
                  <a:schemeClr val="accent2"/>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endParaRPr sz="1200" b="1">
              <a:solidFill>
                <a:schemeClr val="accent2"/>
              </a:solidFill>
              <a:latin typeface="Nunito"/>
              <a:ea typeface="Nunito"/>
              <a:cs typeface="Nunito"/>
              <a:sym typeface="Nunito"/>
            </a:endParaRPr>
          </a:p>
        </p:txBody>
      </p:sp>
      <p:grpSp>
        <p:nvGrpSpPr>
          <p:cNvPr id="2403" name="Google Shape;2403;p26"/>
          <p:cNvGrpSpPr/>
          <p:nvPr/>
        </p:nvGrpSpPr>
        <p:grpSpPr>
          <a:xfrm>
            <a:off x="771271" y="3950636"/>
            <a:ext cx="750503" cy="917365"/>
            <a:chOff x="794919" y="4014442"/>
            <a:chExt cx="750503" cy="917365"/>
          </a:xfrm>
        </p:grpSpPr>
        <p:sp>
          <p:nvSpPr>
            <p:cNvPr id="2404" name="Google Shape;2404;p26"/>
            <p:cNvSpPr/>
            <p:nvPr/>
          </p:nvSpPr>
          <p:spPr>
            <a:xfrm>
              <a:off x="794919" y="4098387"/>
              <a:ext cx="750503" cy="833419"/>
            </a:xfrm>
            <a:custGeom>
              <a:avLst/>
              <a:gdLst/>
              <a:ahLst/>
              <a:cxnLst/>
              <a:rect l="l" t="t" r="r" b="b"/>
              <a:pathLst>
                <a:path w="20465" h="22726" fill="none" extrusionOk="0">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6"/>
            <p:cNvSpPr/>
            <p:nvPr/>
          </p:nvSpPr>
          <p:spPr>
            <a:xfrm>
              <a:off x="967797" y="4578039"/>
              <a:ext cx="404754" cy="7041"/>
            </a:xfrm>
            <a:custGeom>
              <a:avLst/>
              <a:gdLst/>
              <a:ahLst/>
              <a:cxnLst/>
              <a:rect l="l" t="t" r="r" b="b"/>
              <a:pathLst>
                <a:path w="11037" h="192" fill="none" extrusionOk="0">
                  <a:moveTo>
                    <a:pt x="1" y="192"/>
                  </a:moveTo>
                  <a:lnTo>
                    <a:pt x="11036"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6"/>
            <p:cNvSpPr/>
            <p:nvPr/>
          </p:nvSpPr>
          <p:spPr>
            <a:xfrm>
              <a:off x="1033773" y="4014442"/>
              <a:ext cx="272807" cy="76976"/>
            </a:xfrm>
            <a:custGeom>
              <a:avLst/>
              <a:gdLst/>
              <a:ahLst/>
              <a:cxnLst/>
              <a:rect l="l" t="t" r="r" b="b"/>
              <a:pathLst>
                <a:path w="7439" h="2099" fill="none" extrusionOk="0">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7" name="Google Shape;2407;p26"/>
          <p:cNvGrpSpPr/>
          <p:nvPr/>
        </p:nvGrpSpPr>
        <p:grpSpPr>
          <a:xfrm>
            <a:off x="755107" y="3481874"/>
            <a:ext cx="210867" cy="780480"/>
            <a:chOff x="2419167" y="1286206"/>
            <a:chExt cx="210867" cy="780480"/>
          </a:xfrm>
        </p:grpSpPr>
        <p:sp>
          <p:nvSpPr>
            <p:cNvPr id="2408" name="Google Shape;2408;p26"/>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6"/>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6"/>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6"/>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6"/>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6"/>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6"/>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6"/>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6"/>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6"/>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6"/>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6"/>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6"/>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6"/>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6"/>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3" name="Google Shape;2423;p26"/>
          <p:cNvGrpSpPr/>
          <p:nvPr/>
        </p:nvGrpSpPr>
        <p:grpSpPr>
          <a:xfrm>
            <a:off x="295424" y="4168520"/>
            <a:ext cx="509674" cy="559624"/>
            <a:chOff x="1693693" y="-2602979"/>
            <a:chExt cx="509674" cy="559624"/>
          </a:xfrm>
        </p:grpSpPr>
        <p:sp>
          <p:nvSpPr>
            <p:cNvPr id="2424" name="Google Shape;2424;p26"/>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6"/>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6"/>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6"/>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6"/>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6"/>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6"/>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6"/>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6"/>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3" name="Google Shape;2433;p26"/>
          <p:cNvGrpSpPr/>
          <p:nvPr/>
        </p:nvGrpSpPr>
        <p:grpSpPr>
          <a:xfrm flipH="1">
            <a:off x="1030668" y="315013"/>
            <a:ext cx="606514" cy="741056"/>
            <a:chOff x="6180225" y="405175"/>
            <a:chExt cx="606514" cy="741056"/>
          </a:xfrm>
        </p:grpSpPr>
        <p:sp>
          <p:nvSpPr>
            <p:cNvPr id="2434" name="Google Shape;2434;p26"/>
            <p:cNvSpPr/>
            <p:nvPr/>
          </p:nvSpPr>
          <p:spPr>
            <a:xfrm>
              <a:off x="6180225" y="472428"/>
              <a:ext cx="606514" cy="673802"/>
            </a:xfrm>
            <a:custGeom>
              <a:avLst/>
              <a:gdLst/>
              <a:ahLst/>
              <a:cxnLst/>
              <a:rect l="l" t="t" r="r" b="b"/>
              <a:pathLst>
                <a:path w="16459" h="18285" fill="none" extrusionOk="0">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6"/>
            <p:cNvSpPr/>
            <p:nvPr/>
          </p:nvSpPr>
          <p:spPr>
            <a:xfrm>
              <a:off x="6319781" y="860030"/>
              <a:ext cx="327375" cy="6043"/>
            </a:xfrm>
            <a:custGeom>
              <a:avLst/>
              <a:gdLst/>
              <a:ahLst/>
              <a:cxnLst/>
              <a:rect l="l" t="t" r="r" b="b"/>
              <a:pathLst>
                <a:path w="8884" h="164" fill="none" extrusionOk="0">
                  <a:moveTo>
                    <a:pt x="1" y="164"/>
                  </a:moveTo>
                  <a:lnTo>
                    <a:pt x="888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26"/>
            <p:cNvSpPr/>
            <p:nvPr/>
          </p:nvSpPr>
          <p:spPr>
            <a:xfrm>
              <a:off x="6374026" y="405175"/>
              <a:ext cx="219921" cy="62277"/>
            </a:xfrm>
            <a:custGeom>
              <a:avLst/>
              <a:gdLst/>
              <a:ahLst/>
              <a:cxnLst/>
              <a:rect l="l" t="t" r="r" b="b"/>
              <a:pathLst>
                <a:path w="5968" h="1690" fill="none" extrusionOk="0">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7" name="Google Shape;2437;p26"/>
          <p:cNvGrpSpPr/>
          <p:nvPr/>
        </p:nvGrpSpPr>
        <p:grpSpPr>
          <a:xfrm>
            <a:off x="300421" y="2848081"/>
            <a:ext cx="457673" cy="400720"/>
            <a:chOff x="299281" y="2848081"/>
            <a:chExt cx="457673" cy="400720"/>
          </a:xfrm>
        </p:grpSpPr>
        <p:sp>
          <p:nvSpPr>
            <p:cNvPr id="2438" name="Google Shape;2438;p26"/>
            <p:cNvSpPr/>
            <p:nvPr/>
          </p:nvSpPr>
          <p:spPr>
            <a:xfrm>
              <a:off x="299281" y="2848081"/>
              <a:ext cx="457673" cy="400720"/>
            </a:xfrm>
            <a:custGeom>
              <a:avLst/>
              <a:gdLst/>
              <a:ahLst/>
              <a:cxnLst/>
              <a:rect l="l" t="t" r="r" b="b"/>
              <a:pathLst>
                <a:path w="12480" h="10927" fill="none" extrusionOk="0">
                  <a:moveTo>
                    <a:pt x="3106" y="10927"/>
                  </a:moveTo>
                  <a:lnTo>
                    <a:pt x="0" y="5586"/>
                  </a:lnTo>
                  <a:lnTo>
                    <a:pt x="3106" y="109"/>
                  </a:lnTo>
                  <a:lnTo>
                    <a:pt x="9346" y="1"/>
                  </a:lnTo>
                  <a:lnTo>
                    <a:pt x="12480" y="5368"/>
                  </a:lnTo>
                  <a:lnTo>
                    <a:pt x="9346" y="1081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6"/>
            <p:cNvSpPr/>
            <p:nvPr/>
          </p:nvSpPr>
          <p:spPr>
            <a:xfrm>
              <a:off x="388214" y="2929019"/>
              <a:ext cx="278821" cy="241855"/>
            </a:xfrm>
            <a:custGeom>
              <a:avLst/>
              <a:gdLst/>
              <a:ahLst/>
              <a:cxnLst/>
              <a:rect l="l" t="t" r="r" b="b"/>
              <a:pathLst>
                <a:path w="7603" h="6595" fill="none" extrusionOk="0">
                  <a:moveTo>
                    <a:pt x="7602" y="3189"/>
                  </a:moveTo>
                  <a:lnTo>
                    <a:pt x="5722" y="6513"/>
                  </a:lnTo>
                  <a:lnTo>
                    <a:pt x="1908" y="6595"/>
                  </a:lnTo>
                  <a:lnTo>
                    <a:pt x="0" y="3325"/>
                  </a:lnTo>
                  <a:lnTo>
                    <a:pt x="190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0" name="Google Shape;2440;p26"/>
          <p:cNvGrpSpPr/>
          <p:nvPr/>
        </p:nvGrpSpPr>
        <p:grpSpPr>
          <a:xfrm>
            <a:off x="796063" y="2795124"/>
            <a:ext cx="128941" cy="128941"/>
            <a:chOff x="794923" y="2795124"/>
            <a:chExt cx="128941" cy="128941"/>
          </a:xfrm>
        </p:grpSpPr>
        <p:sp>
          <p:nvSpPr>
            <p:cNvPr id="2441" name="Google Shape;2441;p26"/>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6"/>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3" name="Google Shape;2443;p26"/>
          <p:cNvGrpSpPr/>
          <p:nvPr/>
        </p:nvGrpSpPr>
        <p:grpSpPr>
          <a:xfrm>
            <a:off x="1905060" y="388587"/>
            <a:ext cx="302661" cy="301826"/>
            <a:chOff x="2601030" y="2721166"/>
            <a:chExt cx="358773" cy="357783"/>
          </a:xfrm>
        </p:grpSpPr>
        <p:sp>
          <p:nvSpPr>
            <p:cNvPr id="2444" name="Google Shape;2444;p26"/>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6"/>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6"/>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6"/>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6"/>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6"/>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6"/>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6"/>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2" name="Google Shape;2452;p26"/>
          <p:cNvGrpSpPr/>
          <p:nvPr/>
        </p:nvGrpSpPr>
        <p:grpSpPr>
          <a:xfrm flipH="1">
            <a:off x="263381" y="244061"/>
            <a:ext cx="798796" cy="813307"/>
            <a:chOff x="3411440" y="2423377"/>
            <a:chExt cx="991309" cy="1009316"/>
          </a:xfrm>
        </p:grpSpPr>
        <p:sp>
          <p:nvSpPr>
            <p:cNvPr id="2453" name="Google Shape;2453;p26"/>
            <p:cNvSpPr/>
            <p:nvPr/>
          </p:nvSpPr>
          <p:spPr>
            <a:xfrm>
              <a:off x="3411440" y="2423377"/>
              <a:ext cx="585623" cy="591601"/>
            </a:xfrm>
            <a:custGeom>
              <a:avLst/>
              <a:gdLst/>
              <a:ahLst/>
              <a:cxnLst/>
              <a:rect l="l" t="t" r="r" b="b"/>
              <a:pathLst>
                <a:path w="15969" h="16132" fill="none" extrusionOk="0">
                  <a:moveTo>
                    <a:pt x="15941" y="7930"/>
                  </a:moveTo>
                  <a:cubicBezTo>
                    <a:pt x="15941" y="12344"/>
                    <a:pt x="12399" y="15941"/>
                    <a:pt x="7985" y="16023"/>
                  </a:cubicBezTo>
                  <a:cubicBezTo>
                    <a:pt x="3598" y="16132"/>
                    <a:pt x="1" y="12589"/>
                    <a:pt x="1" y="8202"/>
                  </a:cubicBezTo>
                  <a:cubicBezTo>
                    <a:pt x="28" y="3788"/>
                    <a:pt x="3570" y="192"/>
                    <a:pt x="7985" y="110"/>
                  </a:cubicBezTo>
                  <a:cubicBezTo>
                    <a:pt x="12371" y="1"/>
                    <a:pt x="15968" y="3543"/>
                    <a:pt x="15941" y="793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6"/>
            <p:cNvSpPr/>
            <p:nvPr/>
          </p:nvSpPr>
          <p:spPr>
            <a:xfrm>
              <a:off x="3704241" y="2524303"/>
              <a:ext cx="192897" cy="191907"/>
            </a:xfrm>
            <a:custGeom>
              <a:avLst/>
              <a:gdLst/>
              <a:ahLst/>
              <a:cxnLst/>
              <a:rect l="l" t="t" r="r" b="b"/>
              <a:pathLst>
                <a:path w="5260" h="5233" fill="none" extrusionOk="0">
                  <a:moveTo>
                    <a:pt x="1" y="55"/>
                  </a:moveTo>
                  <a:cubicBezTo>
                    <a:pt x="2889" y="1"/>
                    <a:pt x="5259" y="2317"/>
                    <a:pt x="5259" y="5232"/>
                  </a:cubicBez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6"/>
            <p:cNvSpPr/>
            <p:nvPr/>
          </p:nvSpPr>
          <p:spPr>
            <a:xfrm>
              <a:off x="3959048" y="2992990"/>
              <a:ext cx="443701" cy="439703"/>
            </a:xfrm>
            <a:custGeom>
              <a:avLst/>
              <a:gdLst/>
              <a:ahLst/>
              <a:cxnLst/>
              <a:rect l="l" t="t" r="r" b="b"/>
              <a:pathLst>
                <a:path w="12099" h="11990" fill="none" extrusionOk="0">
                  <a:moveTo>
                    <a:pt x="11881" y="9428"/>
                  </a:moveTo>
                  <a:cubicBezTo>
                    <a:pt x="12099" y="9619"/>
                    <a:pt x="12099" y="9973"/>
                    <a:pt x="11881" y="10191"/>
                  </a:cubicBezTo>
                  <a:lnTo>
                    <a:pt x="10328" y="11771"/>
                  </a:lnTo>
                  <a:cubicBezTo>
                    <a:pt x="10137" y="11989"/>
                    <a:pt x="9783" y="11989"/>
                    <a:pt x="9565" y="11771"/>
                  </a:cubicBezTo>
                  <a:lnTo>
                    <a:pt x="219" y="2562"/>
                  </a:lnTo>
                  <a:cubicBezTo>
                    <a:pt x="1" y="2371"/>
                    <a:pt x="1" y="2017"/>
                    <a:pt x="219" y="1799"/>
                  </a:cubicBezTo>
                  <a:lnTo>
                    <a:pt x="1772" y="218"/>
                  </a:lnTo>
                  <a:cubicBezTo>
                    <a:pt x="1963" y="0"/>
                    <a:pt x="2317" y="0"/>
                    <a:pt x="2535" y="218"/>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6"/>
            <p:cNvSpPr/>
            <p:nvPr/>
          </p:nvSpPr>
          <p:spPr>
            <a:xfrm>
              <a:off x="3897107" y="2935009"/>
              <a:ext cx="93955" cy="91975"/>
            </a:xfrm>
            <a:custGeom>
              <a:avLst/>
              <a:gdLst/>
              <a:ahLst/>
              <a:cxnLst/>
              <a:rect l="l" t="t" r="r" b="b"/>
              <a:pathLst>
                <a:path w="2562" h="2508" fill="none" extrusionOk="0">
                  <a:moveTo>
                    <a:pt x="2562" y="2508"/>
                  </a:moveTo>
                  <a:lnTo>
                    <a:pt x="0"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7" name="Google Shape;2457;p26"/>
          <p:cNvGrpSpPr/>
          <p:nvPr/>
        </p:nvGrpSpPr>
        <p:grpSpPr>
          <a:xfrm flipH="1">
            <a:off x="287634" y="1726737"/>
            <a:ext cx="184903" cy="235878"/>
            <a:chOff x="2947570" y="-1075969"/>
            <a:chExt cx="184903" cy="235878"/>
          </a:xfrm>
        </p:grpSpPr>
        <p:sp>
          <p:nvSpPr>
            <p:cNvPr id="2458" name="Google Shape;2458;p26"/>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6"/>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6"/>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1" name="Google Shape;2461;p26"/>
          <p:cNvGrpSpPr/>
          <p:nvPr/>
        </p:nvGrpSpPr>
        <p:grpSpPr>
          <a:xfrm>
            <a:off x="1130042" y="1264814"/>
            <a:ext cx="187263" cy="187264"/>
            <a:chOff x="1447449" y="4268259"/>
            <a:chExt cx="217875" cy="217875"/>
          </a:xfrm>
        </p:grpSpPr>
        <p:sp>
          <p:nvSpPr>
            <p:cNvPr id="2462" name="Google Shape;2462;p26"/>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6"/>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6"/>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6"/>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6"/>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6"/>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6"/>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6"/>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0" name="Google Shape;2470;p26"/>
          <p:cNvSpPr/>
          <p:nvPr/>
        </p:nvSpPr>
        <p:spPr>
          <a:xfrm>
            <a:off x="1630891" y="4714790"/>
            <a:ext cx="90948" cy="91975"/>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1" name="Google Shape;2471;p26"/>
          <p:cNvGrpSpPr/>
          <p:nvPr/>
        </p:nvGrpSpPr>
        <p:grpSpPr>
          <a:xfrm>
            <a:off x="428145" y="1038355"/>
            <a:ext cx="576312" cy="578897"/>
            <a:chOff x="1889565" y="-3382437"/>
            <a:chExt cx="670520" cy="673527"/>
          </a:xfrm>
        </p:grpSpPr>
        <p:sp>
          <p:nvSpPr>
            <p:cNvPr id="2472" name="Google Shape;2472;p26"/>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6"/>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6"/>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6"/>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6"/>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7" name="Google Shape;2477;p26"/>
          <p:cNvGrpSpPr/>
          <p:nvPr/>
        </p:nvGrpSpPr>
        <p:grpSpPr>
          <a:xfrm flipH="1">
            <a:off x="448759" y="3585837"/>
            <a:ext cx="184903" cy="235878"/>
            <a:chOff x="2947570" y="-1075969"/>
            <a:chExt cx="184903" cy="235878"/>
          </a:xfrm>
        </p:grpSpPr>
        <p:sp>
          <p:nvSpPr>
            <p:cNvPr id="2478" name="Google Shape;2478;p26"/>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6"/>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6"/>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1" name="Google Shape;2481;p26"/>
          <p:cNvGrpSpPr/>
          <p:nvPr/>
        </p:nvGrpSpPr>
        <p:grpSpPr>
          <a:xfrm>
            <a:off x="8371552" y="237156"/>
            <a:ext cx="511655" cy="625155"/>
            <a:chOff x="6180225" y="405175"/>
            <a:chExt cx="606514" cy="741056"/>
          </a:xfrm>
        </p:grpSpPr>
        <p:sp>
          <p:nvSpPr>
            <p:cNvPr id="2482" name="Google Shape;2482;p26"/>
            <p:cNvSpPr/>
            <p:nvPr/>
          </p:nvSpPr>
          <p:spPr>
            <a:xfrm>
              <a:off x="6180225" y="472428"/>
              <a:ext cx="606514" cy="673802"/>
            </a:xfrm>
            <a:custGeom>
              <a:avLst/>
              <a:gdLst/>
              <a:ahLst/>
              <a:cxnLst/>
              <a:rect l="l" t="t" r="r" b="b"/>
              <a:pathLst>
                <a:path w="16459" h="18285" fill="none" extrusionOk="0">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6"/>
            <p:cNvSpPr/>
            <p:nvPr/>
          </p:nvSpPr>
          <p:spPr>
            <a:xfrm>
              <a:off x="6319781" y="860030"/>
              <a:ext cx="327375" cy="6043"/>
            </a:xfrm>
            <a:custGeom>
              <a:avLst/>
              <a:gdLst/>
              <a:ahLst/>
              <a:cxnLst/>
              <a:rect l="l" t="t" r="r" b="b"/>
              <a:pathLst>
                <a:path w="8884" h="164" fill="none" extrusionOk="0">
                  <a:moveTo>
                    <a:pt x="1" y="164"/>
                  </a:moveTo>
                  <a:lnTo>
                    <a:pt x="8884"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6"/>
            <p:cNvSpPr/>
            <p:nvPr/>
          </p:nvSpPr>
          <p:spPr>
            <a:xfrm>
              <a:off x="6374026" y="405175"/>
              <a:ext cx="219921" cy="62277"/>
            </a:xfrm>
            <a:custGeom>
              <a:avLst/>
              <a:gdLst/>
              <a:ahLst/>
              <a:cxnLst/>
              <a:rect l="l" t="t" r="r" b="b"/>
              <a:pathLst>
                <a:path w="5968" h="1690" fill="none" extrusionOk="0">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5" name="Google Shape;2485;p26"/>
          <p:cNvGrpSpPr/>
          <p:nvPr/>
        </p:nvGrpSpPr>
        <p:grpSpPr>
          <a:xfrm rot="5400000" flipH="1">
            <a:off x="8093799" y="4189266"/>
            <a:ext cx="703922" cy="736809"/>
            <a:chOff x="3153626" y="-2653955"/>
            <a:chExt cx="834426" cy="873411"/>
          </a:xfrm>
        </p:grpSpPr>
        <p:sp>
          <p:nvSpPr>
            <p:cNvPr id="2486" name="Google Shape;2486;p26"/>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6"/>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6"/>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6"/>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6"/>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6"/>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6"/>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3" name="Google Shape;2493;p26"/>
          <p:cNvGrpSpPr/>
          <p:nvPr/>
        </p:nvGrpSpPr>
        <p:grpSpPr>
          <a:xfrm rot="5400000" flipH="1">
            <a:off x="8605367" y="3117832"/>
            <a:ext cx="193077" cy="245361"/>
            <a:chOff x="2079424" y="521748"/>
            <a:chExt cx="228873" cy="290850"/>
          </a:xfrm>
        </p:grpSpPr>
        <p:sp>
          <p:nvSpPr>
            <p:cNvPr id="2494" name="Google Shape;2494;p26"/>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6"/>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6"/>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7" name="Google Shape;2497;p26"/>
          <p:cNvGrpSpPr/>
          <p:nvPr/>
        </p:nvGrpSpPr>
        <p:grpSpPr>
          <a:xfrm flipH="1">
            <a:off x="7868851" y="377844"/>
            <a:ext cx="384731" cy="590613"/>
            <a:chOff x="1603769" y="107044"/>
            <a:chExt cx="384731" cy="590613"/>
          </a:xfrm>
        </p:grpSpPr>
        <p:sp>
          <p:nvSpPr>
            <p:cNvPr id="2498" name="Google Shape;2498;p26"/>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6"/>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6"/>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6"/>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6"/>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6"/>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6"/>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5" name="Google Shape;2505;p26"/>
          <p:cNvGrpSpPr/>
          <p:nvPr/>
        </p:nvGrpSpPr>
        <p:grpSpPr>
          <a:xfrm flipH="1">
            <a:off x="7637259" y="1057462"/>
            <a:ext cx="184903" cy="235878"/>
            <a:chOff x="2947570" y="-1075969"/>
            <a:chExt cx="184903" cy="235878"/>
          </a:xfrm>
        </p:grpSpPr>
        <p:sp>
          <p:nvSpPr>
            <p:cNvPr id="2506" name="Google Shape;2506;p26"/>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6"/>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6"/>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9" name="Google Shape;2509;p26"/>
          <p:cNvGrpSpPr/>
          <p:nvPr/>
        </p:nvGrpSpPr>
        <p:grpSpPr>
          <a:xfrm flipH="1">
            <a:off x="8139562" y="1043517"/>
            <a:ext cx="670541" cy="672920"/>
            <a:chOff x="4492684" y="662647"/>
            <a:chExt cx="847391" cy="850399"/>
          </a:xfrm>
        </p:grpSpPr>
        <p:sp>
          <p:nvSpPr>
            <p:cNvPr id="2510" name="Google Shape;2510;p26"/>
            <p:cNvSpPr/>
            <p:nvPr/>
          </p:nvSpPr>
          <p:spPr>
            <a:xfrm>
              <a:off x="4492684" y="662647"/>
              <a:ext cx="847391" cy="850399"/>
            </a:xfrm>
            <a:custGeom>
              <a:avLst/>
              <a:gdLst/>
              <a:ahLst/>
              <a:cxnLst/>
              <a:rect l="l" t="t" r="r" b="b"/>
              <a:pathLst>
                <a:path w="23107" h="23189" fill="none" extrusionOk="0">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6"/>
            <p:cNvSpPr/>
            <p:nvPr/>
          </p:nvSpPr>
          <p:spPr>
            <a:xfrm>
              <a:off x="4858428" y="1029382"/>
              <a:ext cx="115922" cy="115958"/>
            </a:xfrm>
            <a:custGeom>
              <a:avLst/>
              <a:gdLst/>
              <a:ahLst/>
              <a:cxnLst/>
              <a:rect l="l" t="t" r="r" b="b"/>
              <a:pathLst>
                <a:path w="3161" h="3162" fill="none" extrusionOk="0">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6"/>
            <p:cNvSpPr/>
            <p:nvPr/>
          </p:nvSpPr>
          <p:spPr>
            <a:xfrm>
              <a:off x="4770485" y="792581"/>
              <a:ext cx="291803" cy="197885"/>
            </a:xfrm>
            <a:custGeom>
              <a:avLst/>
              <a:gdLst/>
              <a:ahLst/>
              <a:cxnLst/>
              <a:rect l="l" t="t" r="r" b="b"/>
              <a:pathLst>
                <a:path w="7957" h="5396" fill="none" extrusionOk="0">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6"/>
            <p:cNvSpPr/>
            <p:nvPr/>
          </p:nvSpPr>
          <p:spPr>
            <a:xfrm>
              <a:off x="4623571" y="1091360"/>
              <a:ext cx="235878" cy="250840"/>
            </a:xfrm>
            <a:custGeom>
              <a:avLst/>
              <a:gdLst/>
              <a:ahLst/>
              <a:cxnLst/>
              <a:rect l="l" t="t" r="r" b="b"/>
              <a:pathLst>
                <a:path w="6432" h="6840" fill="none" extrusionOk="0">
                  <a:moveTo>
                    <a:pt x="4878" y="0"/>
                  </a:moveTo>
                  <a:lnTo>
                    <a:pt x="1" y="82"/>
                  </a:lnTo>
                  <a:cubicBezTo>
                    <a:pt x="1" y="2861"/>
                    <a:pt x="1499" y="5450"/>
                    <a:pt x="3924" y="6839"/>
                  </a:cubicBezTo>
                  <a:lnTo>
                    <a:pt x="6431" y="2589"/>
                  </a:lnTo>
                  <a:cubicBezTo>
                    <a:pt x="5478" y="2071"/>
                    <a:pt x="4905" y="1063"/>
                    <a:pt x="4878"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6"/>
            <p:cNvSpPr/>
            <p:nvPr/>
          </p:nvSpPr>
          <p:spPr>
            <a:xfrm>
              <a:off x="4973326" y="1083365"/>
              <a:ext cx="236868" cy="253847"/>
            </a:xfrm>
            <a:custGeom>
              <a:avLst/>
              <a:gdLst/>
              <a:ahLst/>
              <a:cxnLst/>
              <a:rect l="l" t="t" r="r" b="b"/>
              <a:pathLst>
                <a:path w="6459" h="6922" fill="none" extrusionOk="0">
                  <a:moveTo>
                    <a:pt x="6458" y="0"/>
                  </a:moveTo>
                  <a:lnTo>
                    <a:pt x="1554" y="109"/>
                  </a:lnTo>
                  <a:cubicBezTo>
                    <a:pt x="1526" y="1199"/>
                    <a:pt x="954" y="2207"/>
                    <a:pt x="1" y="2780"/>
                  </a:cubicBezTo>
                  <a:lnTo>
                    <a:pt x="2507" y="6921"/>
                  </a:lnTo>
                  <a:cubicBezTo>
                    <a:pt x="4932" y="5450"/>
                    <a:pt x="6431" y="2834"/>
                    <a:pt x="6458"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5" name="Google Shape;2515;p26"/>
          <p:cNvSpPr/>
          <p:nvPr/>
        </p:nvSpPr>
        <p:spPr>
          <a:xfrm>
            <a:off x="8695441" y="1963315"/>
            <a:ext cx="90948" cy="91975"/>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6" name="Google Shape;2516;p26"/>
          <p:cNvGrpSpPr/>
          <p:nvPr/>
        </p:nvGrpSpPr>
        <p:grpSpPr>
          <a:xfrm flipH="1">
            <a:off x="7362735" y="4329753"/>
            <a:ext cx="557642" cy="557642"/>
            <a:chOff x="3560335" y="-646412"/>
            <a:chExt cx="557642" cy="557642"/>
          </a:xfrm>
        </p:grpSpPr>
        <p:sp>
          <p:nvSpPr>
            <p:cNvPr id="2517" name="Google Shape;2517;p26"/>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6"/>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6"/>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6"/>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6"/>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6"/>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6"/>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6"/>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6"/>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6" name="Google Shape;2526;p26"/>
          <p:cNvGrpSpPr/>
          <p:nvPr/>
        </p:nvGrpSpPr>
        <p:grpSpPr>
          <a:xfrm>
            <a:off x="8114520" y="3338330"/>
            <a:ext cx="576312" cy="578897"/>
            <a:chOff x="1889565" y="-3382437"/>
            <a:chExt cx="670520" cy="673527"/>
          </a:xfrm>
        </p:grpSpPr>
        <p:sp>
          <p:nvSpPr>
            <p:cNvPr id="2527" name="Google Shape;2527;p26"/>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6"/>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6"/>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6"/>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6"/>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2" name="Google Shape;2532;p26"/>
          <p:cNvGrpSpPr/>
          <p:nvPr/>
        </p:nvGrpSpPr>
        <p:grpSpPr>
          <a:xfrm rot="10800000">
            <a:off x="7097107" y="223648"/>
            <a:ext cx="479293" cy="479293"/>
            <a:chOff x="3560335" y="-646412"/>
            <a:chExt cx="557642" cy="557642"/>
          </a:xfrm>
        </p:grpSpPr>
        <p:sp>
          <p:nvSpPr>
            <p:cNvPr id="2533" name="Google Shape;2533;p26"/>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6"/>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6"/>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6"/>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6"/>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6"/>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6"/>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6"/>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6"/>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2" name="Google Shape;2542;p26"/>
          <p:cNvGrpSpPr/>
          <p:nvPr/>
        </p:nvGrpSpPr>
        <p:grpSpPr>
          <a:xfrm rot="5400000" flipH="1">
            <a:off x="8526017" y="3979740"/>
            <a:ext cx="202705" cy="497323"/>
            <a:chOff x="6219428" y="3871144"/>
            <a:chExt cx="235841" cy="578619"/>
          </a:xfrm>
        </p:grpSpPr>
        <p:sp>
          <p:nvSpPr>
            <p:cNvPr id="2543" name="Google Shape;2543;p26"/>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6"/>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6"/>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 5">
  <p:cSld name="CUSTOM_15">
    <p:spTree>
      <p:nvGrpSpPr>
        <p:cNvPr id="1" name="Shape 2546"/>
        <p:cNvGrpSpPr/>
        <p:nvPr/>
      </p:nvGrpSpPr>
      <p:grpSpPr>
        <a:xfrm>
          <a:off x="0" y="0"/>
          <a:ext cx="0" cy="0"/>
          <a:chOff x="0" y="0"/>
          <a:chExt cx="0" cy="0"/>
        </a:xfrm>
      </p:grpSpPr>
      <p:sp>
        <p:nvSpPr>
          <p:cNvPr id="2547" name="Google Shape;2547;p27"/>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7"/>
          <p:cNvSpPr txBox="1">
            <a:spLocks noGrp="1"/>
          </p:cNvSpPr>
          <p:nvPr>
            <p:ph type="title"/>
          </p:nvPr>
        </p:nvSpPr>
        <p:spPr>
          <a:xfrm>
            <a:off x="2863650" y="539500"/>
            <a:ext cx="3416700" cy="50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Font typeface="Montserrat ExtraBold"/>
              <a:buNone/>
              <a:defRPr sz="4000">
                <a:solidFill>
                  <a:schemeClr val="accent3"/>
                </a:solidFill>
                <a:latin typeface="Montserrat ExtraBold"/>
                <a:ea typeface="Montserrat ExtraBold"/>
                <a:cs typeface="Montserrat ExtraBold"/>
                <a:sym typeface="Montserrat ExtraBold"/>
              </a:defRPr>
            </a:lvl1pPr>
            <a:lvl2pPr lvl="1" algn="ctr" rtl="0">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2pPr>
            <a:lvl3pPr lvl="2" algn="ctr" rtl="0">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3pPr>
            <a:lvl4pPr lvl="3" algn="ctr" rtl="0">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4pPr>
            <a:lvl5pPr lvl="4" algn="ctr" rtl="0">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5pPr>
            <a:lvl6pPr lvl="5" algn="ctr" rtl="0">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6pPr>
            <a:lvl7pPr lvl="6" algn="ctr" rtl="0">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7pPr>
            <a:lvl8pPr lvl="7" algn="ctr" rtl="0">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8pPr>
            <a:lvl9pPr lvl="8" algn="ctr" rtl="0">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9pPr>
          </a:lstStyle>
          <a:p>
            <a:endParaRPr/>
          </a:p>
        </p:txBody>
      </p:sp>
      <p:sp>
        <p:nvSpPr>
          <p:cNvPr id="2549" name="Google Shape;2549;p27"/>
          <p:cNvSpPr txBox="1">
            <a:spLocks noGrp="1"/>
          </p:cNvSpPr>
          <p:nvPr>
            <p:ph type="subTitle" idx="1"/>
          </p:nvPr>
        </p:nvSpPr>
        <p:spPr>
          <a:xfrm>
            <a:off x="1383306" y="1800650"/>
            <a:ext cx="3215700" cy="28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600"/>
              <a:buFont typeface="Nunito"/>
              <a:buNone/>
              <a:defRPr sz="1600" b="1">
                <a:solidFill>
                  <a:schemeClr val="accent2"/>
                </a:solidFill>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a:endParaRPr/>
          </a:p>
        </p:txBody>
      </p:sp>
      <p:sp>
        <p:nvSpPr>
          <p:cNvPr id="2550" name="Google Shape;2550;p27"/>
          <p:cNvSpPr txBox="1">
            <a:spLocks noGrp="1"/>
          </p:cNvSpPr>
          <p:nvPr>
            <p:ph type="subTitle" idx="2"/>
          </p:nvPr>
        </p:nvSpPr>
        <p:spPr>
          <a:xfrm>
            <a:off x="4784881" y="3153350"/>
            <a:ext cx="3215700" cy="28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600"/>
              <a:buFont typeface="Nunito"/>
              <a:buNone/>
              <a:defRPr sz="1600" b="1">
                <a:solidFill>
                  <a:schemeClr val="accent2"/>
                </a:solidFill>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a:endParaRPr/>
          </a:p>
        </p:txBody>
      </p:sp>
      <p:sp>
        <p:nvSpPr>
          <p:cNvPr id="2551" name="Google Shape;2551;p27"/>
          <p:cNvSpPr txBox="1">
            <a:spLocks noGrp="1"/>
          </p:cNvSpPr>
          <p:nvPr>
            <p:ph type="subTitle" idx="3"/>
          </p:nvPr>
        </p:nvSpPr>
        <p:spPr>
          <a:xfrm>
            <a:off x="4784881" y="1800650"/>
            <a:ext cx="3215700" cy="28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600"/>
              <a:buFont typeface="Nunito"/>
              <a:buNone/>
              <a:defRPr sz="1600" b="1">
                <a:solidFill>
                  <a:schemeClr val="accent2"/>
                </a:solidFill>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a:endParaRPr/>
          </a:p>
        </p:txBody>
      </p:sp>
      <p:sp>
        <p:nvSpPr>
          <p:cNvPr id="2552" name="Google Shape;2552;p27"/>
          <p:cNvSpPr txBox="1">
            <a:spLocks noGrp="1"/>
          </p:cNvSpPr>
          <p:nvPr>
            <p:ph type="subTitle" idx="4"/>
          </p:nvPr>
        </p:nvSpPr>
        <p:spPr>
          <a:xfrm>
            <a:off x="1383319" y="2085050"/>
            <a:ext cx="3215700" cy="714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3"/>
              </a:buClr>
              <a:buSzPts val="1400"/>
              <a:buFont typeface="Nunito"/>
              <a:buChar char="●"/>
              <a:defRPr sz="1400">
                <a:latin typeface="Nunito"/>
                <a:ea typeface="Nunito"/>
                <a:cs typeface="Nunito"/>
                <a:sym typeface="Nunito"/>
              </a:defRPr>
            </a:lvl1pPr>
            <a:lvl2pPr lvl="1">
              <a:spcBef>
                <a:spcPts val="0"/>
              </a:spcBef>
              <a:spcAft>
                <a:spcPts val="0"/>
              </a:spcAft>
              <a:buSzPts val="1400"/>
              <a:buChar char="○"/>
              <a:defRPr/>
            </a:lvl2pPr>
            <a:lvl3pPr lvl="2">
              <a:spcBef>
                <a:spcPts val="1600"/>
              </a:spcBef>
              <a:spcAft>
                <a:spcPts val="0"/>
              </a:spcAft>
              <a:buSzPts val="1400"/>
              <a:buChar char="■"/>
              <a:defRPr/>
            </a:lvl3pPr>
            <a:lvl4pPr lvl="3">
              <a:spcBef>
                <a:spcPts val="1600"/>
              </a:spcBef>
              <a:spcAft>
                <a:spcPts val="0"/>
              </a:spcAft>
              <a:buSzPts val="1400"/>
              <a:buChar char="●"/>
              <a:defRPr/>
            </a:lvl4pPr>
            <a:lvl5pPr lvl="4">
              <a:spcBef>
                <a:spcPts val="1600"/>
              </a:spcBef>
              <a:spcAft>
                <a:spcPts val="0"/>
              </a:spcAft>
              <a:buSzPts val="1400"/>
              <a:buChar char="○"/>
              <a:defRPr/>
            </a:lvl5pPr>
            <a:lvl6pPr lvl="5">
              <a:spcBef>
                <a:spcPts val="1600"/>
              </a:spcBef>
              <a:spcAft>
                <a:spcPts val="0"/>
              </a:spcAft>
              <a:buSzPts val="1400"/>
              <a:buChar char="■"/>
              <a:defRPr/>
            </a:lvl6pPr>
            <a:lvl7pPr lvl="6">
              <a:spcBef>
                <a:spcPts val="1600"/>
              </a:spcBef>
              <a:spcAft>
                <a:spcPts val="0"/>
              </a:spcAft>
              <a:buSzPts val="1400"/>
              <a:buChar char="●"/>
              <a:defRPr/>
            </a:lvl7pPr>
            <a:lvl8pPr lvl="7">
              <a:spcBef>
                <a:spcPts val="1600"/>
              </a:spcBef>
              <a:spcAft>
                <a:spcPts val="0"/>
              </a:spcAft>
              <a:buSzPts val="1400"/>
              <a:buChar char="○"/>
              <a:defRPr/>
            </a:lvl8pPr>
            <a:lvl9pPr lvl="8">
              <a:spcBef>
                <a:spcPts val="1600"/>
              </a:spcBef>
              <a:spcAft>
                <a:spcPts val="1600"/>
              </a:spcAft>
              <a:buSzPts val="1400"/>
              <a:buChar char="■"/>
              <a:defRPr/>
            </a:lvl9pPr>
          </a:lstStyle>
          <a:p>
            <a:endParaRPr/>
          </a:p>
        </p:txBody>
      </p:sp>
      <p:sp>
        <p:nvSpPr>
          <p:cNvPr id="2553" name="Google Shape;2553;p27"/>
          <p:cNvSpPr txBox="1">
            <a:spLocks noGrp="1"/>
          </p:cNvSpPr>
          <p:nvPr>
            <p:ph type="subTitle" idx="5"/>
          </p:nvPr>
        </p:nvSpPr>
        <p:spPr>
          <a:xfrm>
            <a:off x="4784888" y="2085050"/>
            <a:ext cx="3215700" cy="7146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accent3"/>
              </a:buClr>
              <a:buSzPts val="1400"/>
              <a:buChar char="●"/>
              <a:defRPr sz="1400">
                <a:latin typeface="Nunito"/>
                <a:ea typeface="Nunito"/>
                <a:cs typeface="Nunito"/>
                <a:sym typeface="Nunito"/>
              </a:defRPr>
            </a:lvl1pPr>
            <a:lvl2pPr lvl="1">
              <a:spcBef>
                <a:spcPts val="0"/>
              </a:spcBef>
              <a:spcAft>
                <a:spcPts val="0"/>
              </a:spcAft>
              <a:buSzPts val="1400"/>
              <a:buChar char="○"/>
              <a:defRPr/>
            </a:lvl2pPr>
            <a:lvl3pPr lvl="2">
              <a:spcBef>
                <a:spcPts val="1600"/>
              </a:spcBef>
              <a:spcAft>
                <a:spcPts val="0"/>
              </a:spcAft>
              <a:buSzPts val="1400"/>
              <a:buChar char="■"/>
              <a:defRPr/>
            </a:lvl3pPr>
            <a:lvl4pPr lvl="3">
              <a:spcBef>
                <a:spcPts val="1600"/>
              </a:spcBef>
              <a:spcAft>
                <a:spcPts val="0"/>
              </a:spcAft>
              <a:buSzPts val="1400"/>
              <a:buChar char="●"/>
              <a:defRPr/>
            </a:lvl4pPr>
            <a:lvl5pPr lvl="4">
              <a:spcBef>
                <a:spcPts val="1600"/>
              </a:spcBef>
              <a:spcAft>
                <a:spcPts val="0"/>
              </a:spcAft>
              <a:buSzPts val="1400"/>
              <a:buChar char="○"/>
              <a:defRPr/>
            </a:lvl5pPr>
            <a:lvl6pPr lvl="5">
              <a:spcBef>
                <a:spcPts val="1600"/>
              </a:spcBef>
              <a:spcAft>
                <a:spcPts val="0"/>
              </a:spcAft>
              <a:buSzPts val="1400"/>
              <a:buChar char="■"/>
              <a:defRPr/>
            </a:lvl6pPr>
            <a:lvl7pPr lvl="6">
              <a:spcBef>
                <a:spcPts val="1600"/>
              </a:spcBef>
              <a:spcAft>
                <a:spcPts val="0"/>
              </a:spcAft>
              <a:buSzPts val="1400"/>
              <a:buChar char="●"/>
              <a:defRPr/>
            </a:lvl7pPr>
            <a:lvl8pPr lvl="7">
              <a:spcBef>
                <a:spcPts val="1600"/>
              </a:spcBef>
              <a:spcAft>
                <a:spcPts val="0"/>
              </a:spcAft>
              <a:buSzPts val="1400"/>
              <a:buChar char="○"/>
              <a:defRPr/>
            </a:lvl8pPr>
            <a:lvl9pPr lvl="8">
              <a:spcBef>
                <a:spcPts val="1600"/>
              </a:spcBef>
              <a:spcAft>
                <a:spcPts val="1600"/>
              </a:spcAft>
              <a:buSzPts val="1400"/>
              <a:buChar char="■"/>
              <a:defRPr/>
            </a:lvl9pPr>
          </a:lstStyle>
          <a:p>
            <a:endParaRPr/>
          </a:p>
        </p:txBody>
      </p:sp>
      <p:sp>
        <p:nvSpPr>
          <p:cNvPr id="2554" name="Google Shape;2554;p27"/>
          <p:cNvSpPr txBox="1">
            <a:spLocks noGrp="1"/>
          </p:cNvSpPr>
          <p:nvPr>
            <p:ph type="subTitle" idx="6"/>
          </p:nvPr>
        </p:nvSpPr>
        <p:spPr>
          <a:xfrm>
            <a:off x="4784894" y="3524573"/>
            <a:ext cx="3215700" cy="564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3"/>
              </a:buClr>
              <a:buSzPts val="1600"/>
              <a:buFont typeface="Nunito"/>
              <a:buChar char="●"/>
              <a:defRPr sz="1400">
                <a:solidFill>
                  <a:schemeClr val="accent2"/>
                </a:solidFill>
                <a:latin typeface="Nunito"/>
                <a:ea typeface="Nunito"/>
                <a:cs typeface="Nunito"/>
                <a:sym typeface="Nunito"/>
              </a:defRPr>
            </a:lvl1pPr>
            <a:lvl2pPr lvl="1">
              <a:spcBef>
                <a:spcPts val="0"/>
              </a:spcBef>
              <a:spcAft>
                <a:spcPts val="0"/>
              </a:spcAft>
              <a:buSzPts val="1200"/>
              <a:buChar char="○"/>
              <a:defRPr/>
            </a:lvl2pPr>
            <a:lvl3pPr lvl="2">
              <a:spcBef>
                <a:spcPts val="1600"/>
              </a:spcBef>
              <a:spcAft>
                <a:spcPts val="0"/>
              </a:spcAft>
              <a:buSzPts val="1200"/>
              <a:buChar char="■"/>
              <a:defRPr/>
            </a:lvl3pPr>
            <a:lvl4pPr lvl="3">
              <a:spcBef>
                <a:spcPts val="1600"/>
              </a:spcBef>
              <a:spcAft>
                <a:spcPts val="0"/>
              </a:spcAft>
              <a:buSzPts val="1200"/>
              <a:buChar char="●"/>
              <a:defRPr/>
            </a:lvl4pPr>
            <a:lvl5pPr lvl="4">
              <a:spcBef>
                <a:spcPts val="1600"/>
              </a:spcBef>
              <a:spcAft>
                <a:spcPts val="0"/>
              </a:spcAft>
              <a:buSzPts val="1200"/>
              <a:buChar char="○"/>
              <a:defRPr/>
            </a:lvl5pPr>
            <a:lvl6pPr lvl="5">
              <a:spcBef>
                <a:spcPts val="1600"/>
              </a:spcBef>
              <a:spcAft>
                <a:spcPts val="0"/>
              </a:spcAft>
              <a:buSzPts val="1200"/>
              <a:buChar char="■"/>
              <a:defRPr/>
            </a:lvl6pPr>
            <a:lvl7pPr lvl="6">
              <a:spcBef>
                <a:spcPts val="1600"/>
              </a:spcBef>
              <a:spcAft>
                <a:spcPts val="0"/>
              </a:spcAft>
              <a:buSzPts val="1200"/>
              <a:buChar char="●"/>
              <a:defRPr/>
            </a:lvl7pPr>
            <a:lvl8pPr lvl="7">
              <a:spcBef>
                <a:spcPts val="1600"/>
              </a:spcBef>
              <a:spcAft>
                <a:spcPts val="0"/>
              </a:spcAft>
              <a:buSzPts val="1200"/>
              <a:buChar char="○"/>
              <a:defRPr/>
            </a:lvl8pPr>
            <a:lvl9pPr lvl="8">
              <a:spcBef>
                <a:spcPts val="1600"/>
              </a:spcBef>
              <a:spcAft>
                <a:spcPts val="1600"/>
              </a:spcAft>
              <a:buSzPts val="1200"/>
              <a:buChar char="■"/>
              <a:defRPr/>
            </a:lvl9pPr>
          </a:lstStyle>
          <a:p>
            <a:endParaRPr/>
          </a:p>
        </p:txBody>
      </p:sp>
      <p:sp>
        <p:nvSpPr>
          <p:cNvPr id="2555" name="Google Shape;2555;p27"/>
          <p:cNvSpPr txBox="1">
            <a:spLocks noGrp="1"/>
          </p:cNvSpPr>
          <p:nvPr>
            <p:ph type="subTitle" idx="7"/>
          </p:nvPr>
        </p:nvSpPr>
        <p:spPr>
          <a:xfrm>
            <a:off x="1383325" y="3153350"/>
            <a:ext cx="3215700" cy="50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600"/>
              <a:buFont typeface="Nunito"/>
              <a:buNone/>
              <a:defRPr sz="1600" b="1">
                <a:solidFill>
                  <a:schemeClr val="accent2"/>
                </a:solidFill>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a:endParaRPr/>
          </a:p>
        </p:txBody>
      </p:sp>
      <p:grpSp>
        <p:nvGrpSpPr>
          <p:cNvPr id="2556" name="Google Shape;2556;p27"/>
          <p:cNvGrpSpPr/>
          <p:nvPr/>
        </p:nvGrpSpPr>
        <p:grpSpPr>
          <a:xfrm>
            <a:off x="291107" y="355950"/>
            <a:ext cx="545422" cy="666492"/>
            <a:chOff x="2859835" y="2776139"/>
            <a:chExt cx="634581" cy="775442"/>
          </a:xfrm>
        </p:grpSpPr>
        <p:sp>
          <p:nvSpPr>
            <p:cNvPr id="2557" name="Google Shape;2557;p27"/>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7"/>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7"/>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0" name="Google Shape;2560;p27"/>
          <p:cNvGrpSpPr/>
          <p:nvPr/>
        </p:nvGrpSpPr>
        <p:grpSpPr>
          <a:xfrm>
            <a:off x="761443" y="246679"/>
            <a:ext cx="330676" cy="507632"/>
            <a:chOff x="1603769" y="107044"/>
            <a:chExt cx="384731" cy="590613"/>
          </a:xfrm>
        </p:grpSpPr>
        <p:sp>
          <p:nvSpPr>
            <p:cNvPr id="2561" name="Google Shape;2561;p27"/>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7"/>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7"/>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7"/>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7"/>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7"/>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7"/>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8" name="Google Shape;2568;p27"/>
          <p:cNvSpPr/>
          <p:nvPr/>
        </p:nvSpPr>
        <p:spPr>
          <a:xfrm>
            <a:off x="1237562" y="246675"/>
            <a:ext cx="134641" cy="134662"/>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9" name="Google Shape;2569;p27"/>
          <p:cNvGrpSpPr/>
          <p:nvPr/>
        </p:nvGrpSpPr>
        <p:grpSpPr>
          <a:xfrm rot="10800000">
            <a:off x="448277" y="1187831"/>
            <a:ext cx="606382" cy="616689"/>
            <a:chOff x="3027518" y="-1395725"/>
            <a:chExt cx="705506" cy="717497"/>
          </a:xfrm>
        </p:grpSpPr>
        <p:sp>
          <p:nvSpPr>
            <p:cNvPr id="2570" name="Google Shape;2570;p27"/>
            <p:cNvSpPr/>
            <p:nvPr/>
          </p:nvSpPr>
          <p:spPr>
            <a:xfrm>
              <a:off x="3027518" y="-1395725"/>
              <a:ext cx="705506" cy="717497"/>
            </a:xfrm>
            <a:custGeom>
              <a:avLst/>
              <a:gdLst/>
              <a:ahLst/>
              <a:cxnLst/>
              <a:rect l="l" t="t" r="r" b="b"/>
              <a:pathLst>
                <a:path w="19238" h="19565" fill="none" extrusionOk="0">
                  <a:moveTo>
                    <a:pt x="19237" y="0"/>
                  </a:moveTo>
                  <a:lnTo>
                    <a:pt x="19237" y="19237"/>
                  </a:lnTo>
                  <a:lnTo>
                    <a:pt x="0" y="19564"/>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7"/>
            <p:cNvSpPr/>
            <p:nvPr/>
          </p:nvSpPr>
          <p:spPr>
            <a:xfrm>
              <a:off x="3298315" y="-1144915"/>
              <a:ext cx="339771" cy="345785"/>
            </a:xfrm>
            <a:custGeom>
              <a:avLst/>
              <a:gdLst/>
              <a:ahLst/>
              <a:cxnLst/>
              <a:rect l="l" t="t" r="r" b="b"/>
              <a:pathLst>
                <a:path w="9265" h="9429" fill="none" extrusionOk="0">
                  <a:moveTo>
                    <a:pt x="9265" y="1"/>
                  </a:moveTo>
                  <a:lnTo>
                    <a:pt x="9265" y="9265"/>
                  </a:lnTo>
                  <a:lnTo>
                    <a:pt x="1" y="942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7"/>
            <p:cNvSpPr/>
            <p:nvPr/>
          </p:nvSpPr>
          <p:spPr>
            <a:xfrm>
              <a:off x="3182390" y="-740223"/>
              <a:ext cx="37" cy="55999"/>
            </a:xfrm>
            <a:custGeom>
              <a:avLst/>
              <a:gdLst/>
              <a:ahLst/>
              <a:cxnLst/>
              <a:rect l="l" t="t" r="r" b="b"/>
              <a:pathLst>
                <a:path w="1" h="1527" fill="none" extrusionOk="0">
                  <a:moveTo>
                    <a:pt x="1" y="1527"/>
                  </a:moveTo>
                  <a:lnTo>
                    <a:pt x="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7"/>
            <p:cNvSpPr/>
            <p:nvPr/>
          </p:nvSpPr>
          <p:spPr>
            <a:xfrm>
              <a:off x="3260358" y="-741214"/>
              <a:ext cx="37" cy="55009"/>
            </a:xfrm>
            <a:custGeom>
              <a:avLst/>
              <a:gdLst/>
              <a:ahLst/>
              <a:cxnLst/>
              <a:rect l="l" t="t" r="r" b="b"/>
              <a:pathLst>
                <a:path w="1" h="1500" fill="none" extrusionOk="0">
                  <a:moveTo>
                    <a:pt x="0" y="1499"/>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7"/>
            <p:cNvSpPr/>
            <p:nvPr/>
          </p:nvSpPr>
          <p:spPr>
            <a:xfrm>
              <a:off x="3339279" y="-742204"/>
              <a:ext cx="37" cy="55009"/>
            </a:xfrm>
            <a:custGeom>
              <a:avLst/>
              <a:gdLst/>
              <a:ahLst/>
              <a:cxnLst/>
              <a:rect l="l" t="t" r="r" b="b"/>
              <a:pathLst>
                <a:path w="1" h="1500" fill="none" extrusionOk="0">
                  <a:moveTo>
                    <a:pt x="1" y="1499"/>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7"/>
            <p:cNvSpPr/>
            <p:nvPr/>
          </p:nvSpPr>
          <p:spPr>
            <a:xfrm>
              <a:off x="3417247" y="-744221"/>
              <a:ext cx="37" cy="55999"/>
            </a:xfrm>
            <a:custGeom>
              <a:avLst/>
              <a:gdLst/>
              <a:ahLst/>
              <a:cxnLst/>
              <a:rect l="l" t="t" r="r" b="b"/>
              <a:pathLst>
                <a:path w="1" h="1527" fill="none" extrusionOk="0">
                  <a:moveTo>
                    <a:pt x="0" y="1527"/>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7"/>
            <p:cNvSpPr/>
            <p:nvPr/>
          </p:nvSpPr>
          <p:spPr>
            <a:xfrm>
              <a:off x="3496168" y="-745211"/>
              <a:ext cx="37" cy="55009"/>
            </a:xfrm>
            <a:custGeom>
              <a:avLst/>
              <a:gdLst/>
              <a:ahLst/>
              <a:cxnLst/>
              <a:rect l="l" t="t" r="r" b="b"/>
              <a:pathLst>
                <a:path w="1" h="1500" fill="none" extrusionOk="0">
                  <a:moveTo>
                    <a:pt x="1" y="1499"/>
                  </a:moveTo>
                  <a:lnTo>
                    <a:pt x="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7"/>
            <p:cNvSpPr/>
            <p:nvPr/>
          </p:nvSpPr>
          <p:spPr>
            <a:xfrm>
              <a:off x="3574099" y="-747191"/>
              <a:ext cx="37" cy="55999"/>
            </a:xfrm>
            <a:custGeom>
              <a:avLst/>
              <a:gdLst/>
              <a:ahLst/>
              <a:cxnLst/>
              <a:rect l="l" t="t" r="r" b="b"/>
              <a:pathLst>
                <a:path w="1" h="1527" fill="none" extrusionOk="0">
                  <a:moveTo>
                    <a:pt x="1" y="1526"/>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7"/>
            <p:cNvSpPr/>
            <p:nvPr/>
          </p:nvSpPr>
          <p:spPr>
            <a:xfrm>
              <a:off x="3653057" y="-748181"/>
              <a:ext cx="37" cy="55962"/>
            </a:xfrm>
            <a:custGeom>
              <a:avLst/>
              <a:gdLst/>
              <a:ahLst/>
              <a:cxnLst/>
              <a:rect l="l" t="t" r="r" b="b"/>
              <a:pathLst>
                <a:path w="1" h="1526" fill="none" extrusionOk="0">
                  <a:moveTo>
                    <a:pt x="1" y="1526"/>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9" name="Google Shape;2579;p27"/>
          <p:cNvGrpSpPr/>
          <p:nvPr/>
        </p:nvGrpSpPr>
        <p:grpSpPr>
          <a:xfrm>
            <a:off x="2000268" y="246761"/>
            <a:ext cx="158924" cy="202737"/>
            <a:chOff x="2947570" y="-1075969"/>
            <a:chExt cx="184903" cy="235878"/>
          </a:xfrm>
        </p:grpSpPr>
        <p:sp>
          <p:nvSpPr>
            <p:cNvPr id="2580" name="Google Shape;2580;p27"/>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7"/>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7"/>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3" name="Google Shape;2583;p27"/>
          <p:cNvGrpSpPr/>
          <p:nvPr/>
        </p:nvGrpSpPr>
        <p:grpSpPr>
          <a:xfrm>
            <a:off x="1217502" y="440894"/>
            <a:ext cx="576312" cy="578897"/>
            <a:chOff x="1889565" y="-3382437"/>
            <a:chExt cx="670520" cy="673527"/>
          </a:xfrm>
        </p:grpSpPr>
        <p:sp>
          <p:nvSpPr>
            <p:cNvPr id="2584" name="Google Shape;2584;p27"/>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7"/>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7"/>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7"/>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7"/>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9" name="Google Shape;2589;p27"/>
          <p:cNvGrpSpPr/>
          <p:nvPr/>
        </p:nvGrpSpPr>
        <p:grpSpPr>
          <a:xfrm rot="3599929">
            <a:off x="7978115" y="3715801"/>
            <a:ext cx="717247" cy="750757"/>
            <a:chOff x="3153626" y="-2653955"/>
            <a:chExt cx="834426" cy="873411"/>
          </a:xfrm>
        </p:grpSpPr>
        <p:sp>
          <p:nvSpPr>
            <p:cNvPr id="2590" name="Google Shape;2590;p27"/>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7"/>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7"/>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7"/>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7"/>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7"/>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7"/>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7" name="Google Shape;2597;p27"/>
          <p:cNvSpPr/>
          <p:nvPr/>
        </p:nvSpPr>
        <p:spPr>
          <a:xfrm>
            <a:off x="7717146" y="4367213"/>
            <a:ext cx="78176" cy="79058"/>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8" name="Google Shape;2598;p27"/>
          <p:cNvGrpSpPr/>
          <p:nvPr/>
        </p:nvGrpSpPr>
        <p:grpSpPr>
          <a:xfrm>
            <a:off x="8555406" y="3149221"/>
            <a:ext cx="166649" cy="167500"/>
            <a:chOff x="3407917" y="-1400250"/>
            <a:chExt cx="193891" cy="194881"/>
          </a:xfrm>
        </p:grpSpPr>
        <p:sp>
          <p:nvSpPr>
            <p:cNvPr id="2599" name="Google Shape;2599;p27"/>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7"/>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7"/>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7"/>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7"/>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7"/>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7"/>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7"/>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7" name="Google Shape;2607;p27"/>
          <p:cNvGrpSpPr/>
          <p:nvPr/>
        </p:nvGrpSpPr>
        <p:grpSpPr>
          <a:xfrm>
            <a:off x="8329711" y="3436789"/>
            <a:ext cx="196716" cy="249985"/>
            <a:chOff x="2079424" y="521748"/>
            <a:chExt cx="228873" cy="290850"/>
          </a:xfrm>
        </p:grpSpPr>
        <p:sp>
          <p:nvSpPr>
            <p:cNvPr id="2608" name="Google Shape;2608;p27"/>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7"/>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7"/>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1" name="Google Shape;2611;p27"/>
          <p:cNvGrpSpPr/>
          <p:nvPr/>
        </p:nvGrpSpPr>
        <p:grpSpPr>
          <a:xfrm rot="-5400000">
            <a:off x="7553445" y="4342530"/>
            <a:ext cx="479293" cy="479293"/>
            <a:chOff x="3560335" y="-646412"/>
            <a:chExt cx="557642" cy="557642"/>
          </a:xfrm>
        </p:grpSpPr>
        <p:sp>
          <p:nvSpPr>
            <p:cNvPr id="2612" name="Google Shape;2612;p27"/>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7"/>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7"/>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7"/>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7"/>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7"/>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7"/>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7"/>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7"/>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1" name="Google Shape;2621;p27"/>
          <p:cNvGrpSpPr/>
          <p:nvPr/>
        </p:nvGrpSpPr>
        <p:grpSpPr>
          <a:xfrm>
            <a:off x="8215990" y="3678387"/>
            <a:ext cx="110824" cy="110824"/>
            <a:chOff x="794923" y="2795124"/>
            <a:chExt cx="128941" cy="128941"/>
          </a:xfrm>
        </p:grpSpPr>
        <p:sp>
          <p:nvSpPr>
            <p:cNvPr id="2622" name="Google Shape;2622;p27"/>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7"/>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4" name="Google Shape;2624;p27"/>
          <p:cNvGrpSpPr/>
          <p:nvPr/>
        </p:nvGrpSpPr>
        <p:grpSpPr>
          <a:xfrm>
            <a:off x="8473610" y="4161821"/>
            <a:ext cx="411494" cy="664330"/>
            <a:chOff x="4698532" y="1605962"/>
            <a:chExt cx="510665" cy="824436"/>
          </a:xfrm>
        </p:grpSpPr>
        <p:sp>
          <p:nvSpPr>
            <p:cNvPr id="2625" name="Google Shape;2625;p27"/>
            <p:cNvSpPr/>
            <p:nvPr/>
          </p:nvSpPr>
          <p:spPr>
            <a:xfrm>
              <a:off x="4698532" y="1661926"/>
              <a:ext cx="510665" cy="768472"/>
            </a:xfrm>
            <a:custGeom>
              <a:avLst/>
              <a:gdLst/>
              <a:ahLst/>
              <a:cxnLst/>
              <a:rect l="l" t="t" r="r" b="b"/>
              <a:pathLst>
                <a:path w="13925" h="20955" fill="none" extrusionOk="0">
                  <a:moveTo>
                    <a:pt x="5096" y="83"/>
                  </a:moveTo>
                  <a:lnTo>
                    <a:pt x="5096" y="7276"/>
                  </a:lnTo>
                  <a:cubicBezTo>
                    <a:pt x="2098" y="8175"/>
                    <a:pt x="28" y="10927"/>
                    <a:pt x="28" y="14061"/>
                  </a:cubicBezTo>
                  <a:cubicBezTo>
                    <a:pt x="0" y="17876"/>
                    <a:pt x="3134" y="20955"/>
                    <a:pt x="6976" y="20873"/>
                  </a:cubicBezTo>
                  <a:cubicBezTo>
                    <a:pt x="10818" y="20791"/>
                    <a:pt x="13897" y="17658"/>
                    <a:pt x="13924" y="13816"/>
                  </a:cubicBezTo>
                  <a:cubicBezTo>
                    <a:pt x="13924" y="10709"/>
                    <a:pt x="11826" y="7985"/>
                    <a:pt x="8829" y="7222"/>
                  </a:cubicBezTo>
                  <a:lnTo>
                    <a:pt x="882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7"/>
            <p:cNvSpPr/>
            <p:nvPr/>
          </p:nvSpPr>
          <p:spPr>
            <a:xfrm>
              <a:off x="4836424" y="1605962"/>
              <a:ext cx="233861" cy="59006"/>
            </a:xfrm>
            <a:custGeom>
              <a:avLst/>
              <a:gdLst/>
              <a:ahLst/>
              <a:cxnLst/>
              <a:rect l="l" t="t" r="r" b="b"/>
              <a:pathLst>
                <a:path w="6377" h="1609" fill="none" extrusionOk="0">
                  <a:moveTo>
                    <a:pt x="6377" y="737"/>
                  </a:moveTo>
                  <a:cubicBezTo>
                    <a:pt x="6377" y="1173"/>
                    <a:pt x="6022" y="1500"/>
                    <a:pt x="5614" y="1527"/>
                  </a:cubicBezTo>
                  <a:lnTo>
                    <a:pt x="763" y="1609"/>
                  </a:lnTo>
                  <a:cubicBezTo>
                    <a:pt x="355" y="1609"/>
                    <a:pt x="1" y="1282"/>
                    <a:pt x="1" y="846"/>
                  </a:cubicBezTo>
                  <a:lnTo>
                    <a:pt x="1" y="846"/>
                  </a:lnTo>
                  <a:cubicBezTo>
                    <a:pt x="1" y="437"/>
                    <a:pt x="355" y="83"/>
                    <a:pt x="763" y="83"/>
                  </a:cubicBezTo>
                  <a:lnTo>
                    <a:pt x="5614" y="1"/>
                  </a:lnTo>
                  <a:cubicBezTo>
                    <a:pt x="6022" y="1"/>
                    <a:pt x="6377" y="328"/>
                    <a:pt x="6377" y="73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7"/>
            <p:cNvSpPr/>
            <p:nvPr/>
          </p:nvSpPr>
          <p:spPr>
            <a:xfrm>
              <a:off x="4710524" y="2099624"/>
              <a:ext cx="485654" cy="9021"/>
            </a:xfrm>
            <a:custGeom>
              <a:avLst/>
              <a:gdLst/>
              <a:ahLst/>
              <a:cxnLst/>
              <a:rect l="l" t="t" r="r" b="b"/>
              <a:pathLst>
                <a:path w="13243" h="246" fill="none" extrusionOk="0">
                  <a:moveTo>
                    <a:pt x="0" y="246"/>
                  </a:moveTo>
                  <a:lnTo>
                    <a:pt x="13243"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8" name="Google Shape;2628;p27"/>
          <p:cNvGrpSpPr/>
          <p:nvPr/>
        </p:nvGrpSpPr>
        <p:grpSpPr>
          <a:xfrm>
            <a:off x="8330424" y="439151"/>
            <a:ext cx="200704" cy="200674"/>
            <a:chOff x="6886110" y="773687"/>
            <a:chExt cx="249074" cy="249037"/>
          </a:xfrm>
        </p:grpSpPr>
        <p:sp>
          <p:nvSpPr>
            <p:cNvPr id="2629" name="Google Shape;2629;p27"/>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27"/>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7"/>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7"/>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7"/>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27"/>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27"/>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7"/>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7" name="Google Shape;2637;p27"/>
          <p:cNvGrpSpPr/>
          <p:nvPr/>
        </p:nvGrpSpPr>
        <p:grpSpPr>
          <a:xfrm>
            <a:off x="559039" y="4454821"/>
            <a:ext cx="308365" cy="307514"/>
            <a:chOff x="2601030" y="2721166"/>
            <a:chExt cx="358773" cy="357783"/>
          </a:xfrm>
        </p:grpSpPr>
        <p:sp>
          <p:nvSpPr>
            <p:cNvPr id="2638" name="Google Shape;2638;p27"/>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7"/>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7"/>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7"/>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7"/>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7"/>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7"/>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7"/>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Alternative resources">
  <p:cSld name="CUSTOM_14">
    <p:spTree>
      <p:nvGrpSpPr>
        <p:cNvPr id="1" name="Shape 2646"/>
        <p:cNvGrpSpPr/>
        <p:nvPr/>
      </p:nvGrpSpPr>
      <p:grpSpPr>
        <a:xfrm>
          <a:off x="0" y="0"/>
          <a:ext cx="0" cy="0"/>
          <a:chOff x="0" y="0"/>
          <a:chExt cx="0" cy="0"/>
        </a:xfrm>
      </p:grpSpPr>
      <p:sp>
        <p:nvSpPr>
          <p:cNvPr id="2647" name="Google Shape;2647;p28"/>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8"/>
          <p:cNvSpPr txBox="1">
            <a:spLocks noGrp="1"/>
          </p:cNvSpPr>
          <p:nvPr>
            <p:ph type="title"/>
          </p:nvPr>
        </p:nvSpPr>
        <p:spPr>
          <a:xfrm>
            <a:off x="1361400" y="539500"/>
            <a:ext cx="6421200" cy="50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2800"/>
              <a:buNone/>
              <a:defRPr sz="4000">
                <a:solidFill>
                  <a:schemeClr val="dk2"/>
                </a:solidFill>
                <a:latin typeface="Montserrat ExtraBold"/>
                <a:ea typeface="Montserrat ExtraBold"/>
                <a:cs typeface="Montserrat ExtraBold"/>
                <a:sym typeface="Montserrat ExtraBold"/>
              </a:defRPr>
            </a:lvl1pPr>
            <a:lvl2pPr lvl="1">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2pPr>
            <a:lvl3pPr lvl="2">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3pPr>
            <a:lvl4pPr lvl="3">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4pPr>
            <a:lvl5pPr lvl="4">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5pPr>
            <a:lvl6pPr lvl="5">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6pPr>
            <a:lvl7pPr lvl="6">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7pPr>
            <a:lvl8pPr lvl="7">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8pPr>
            <a:lvl9pPr lvl="8">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9pPr>
          </a:lstStyle>
          <a:p>
            <a:endParaRPr/>
          </a:p>
        </p:txBody>
      </p:sp>
      <p:grpSp>
        <p:nvGrpSpPr>
          <p:cNvPr id="2649" name="Google Shape;2649;p28"/>
          <p:cNvGrpSpPr/>
          <p:nvPr/>
        </p:nvGrpSpPr>
        <p:grpSpPr>
          <a:xfrm>
            <a:off x="8330431" y="4508246"/>
            <a:ext cx="200704" cy="200674"/>
            <a:chOff x="6886110" y="773687"/>
            <a:chExt cx="249074" cy="249037"/>
          </a:xfrm>
        </p:grpSpPr>
        <p:sp>
          <p:nvSpPr>
            <p:cNvPr id="2650" name="Google Shape;2650;p28"/>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8"/>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8"/>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28"/>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28"/>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8"/>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8"/>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8"/>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8" name="Google Shape;2658;p28"/>
          <p:cNvGrpSpPr/>
          <p:nvPr/>
        </p:nvGrpSpPr>
        <p:grpSpPr>
          <a:xfrm>
            <a:off x="559039" y="385746"/>
            <a:ext cx="308365" cy="307514"/>
            <a:chOff x="2601030" y="2721166"/>
            <a:chExt cx="358773" cy="357783"/>
          </a:xfrm>
        </p:grpSpPr>
        <p:sp>
          <p:nvSpPr>
            <p:cNvPr id="2659" name="Google Shape;2659;p28"/>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8"/>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8"/>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8"/>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28"/>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8"/>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8"/>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8"/>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7" name="Google Shape;2667;p28"/>
          <p:cNvGrpSpPr/>
          <p:nvPr/>
        </p:nvGrpSpPr>
        <p:grpSpPr>
          <a:xfrm>
            <a:off x="559044" y="4454822"/>
            <a:ext cx="308365" cy="307514"/>
            <a:chOff x="2601030" y="2721166"/>
            <a:chExt cx="358773" cy="357783"/>
          </a:xfrm>
        </p:grpSpPr>
        <p:sp>
          <p:nvSpPr>
            <p:cNvPr id="2668" name="Google Shape;2668;p28"/>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28"/>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8"/>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8"/>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28"/>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28"/>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28"/>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28"/>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6" name="Google Shape;2676;p28"/>
          <p:cNvGrpSpPr/>
          <p:nvPr/>
        </p:nvGrpSpPr>
        <p:grpSpPr>
          <a:xfrm flipH="1">
            <a:off x="7944621" y="262446"/>
            <a:ext cx="166649" cy="167500"/>
            <a:chOff x="3407917" y="-1400250"/>
            <a:chExt cx="193891" cy="194881"/>
          </a:xfrm>
        </p:grpSpPr>
        <p:sp>
          <p:nvSpPr>
            <p:cNvPr id="2677" name="Google Shape;2677;p28"/>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8"/>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8"/>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8"/>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8"/>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8"/>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8"/>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8"/>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5" name="Google Shape;2685;p28"/>
          <p:cNvGrpSpPr/>
          <p:nvPr/>
        </p:nvGrpSpPr>
        <p:grpSpPr>
          <a:xfrm flipH="1">
            <a:off x="8115993" y="287226"/>
            <a:ext cx="576312" cy="578897"/>
            <a:chOff x="1889565" y="-3382437"/>
            <a:chExt cx="670520" cy="673527"/>
          </a:xfrm>
        </p:grpSpPr>
        <p:sp>
          <p:nvSpPr>
            <p:cNvPr id="2686" name="Google Shape;2686;p28"/>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8"/>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8"/>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8"/>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8"/>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1" name="Google Shape;2691;p28"/>
          <p:cNvGrpSpPr/>
          <p:nvPr/>
        </p:nvGrpSpPr>
        <p:grpSpPr>
          <a:xfrm flipH="1">
            <a:off x="8624979" y="890883"/>
            <a:ext cx="196716" cy="249985"/>
            <a:chOff x="2079424" y="521748"/>
            <a:chExt cx="228873" cy="290850"/>
          </a:xfrm>
        </p:grpSpPr>
        <p:sp>
          <p:nvSpPr>
            <p:cNvPr id="2692" name="Google Shape;2692;p28"/>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8"/>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8"/>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5" name="Google Shape;2695;p28"/>
          <p:cNvGrpSpPr/>
          <p:nvPr/>
        </p:nvGrpSpPr>
        <p:grpSpPr>
          <a:xfrm flipH="1">
            <a:off x="8770517" y="524153"/>
            <a:ext cx="110824" cy="110824"/>
            <a:chOff x="794923" y="2795124"/>
            <a:chExt cx="128941" cy="128941"/>
          </a:xfrm>
        </p:grpSpPr>
        <p:sp>
          <p:nvSpPr>
            <p:cNvPr id="2696" name="Google Shape;2696;p28"/>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8"/>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69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02">
  <p:cSld name="CUSTOM_17">
    <p:spTree>
      <p:nvGrpSpPr>
        <p:cNvPr id="1" name="Shape 223"/>
        <p:cNvGrpSpPr/>
        <p:nvPr/>
      </p:nvGrpSpPr>
      <p:grpSpPr>
        <a:xfrm>
          <a:off x="0" y="0"/>
          <a:ext cx="0" cy="0"/>
          <a:chOff x="0" y="0"/>
          <a:chExt cx="0" cy="0"/>
        </a:xfrm>
      </p:grpSpPr>
      <p:sp>
        <p:nvSpPr>
          <p:cNvPr id="224" name="Google Shape;224;p4"/>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4"/>
          <p:cNvGrpSpPr/>
          <p:nvPr/>
        </p:nvGrpSpPr>
        <p:grpSpPr>
          <a:xfrm flipH="1">
            <a:off x="8455129" y="4384172"/>
            <a:ext cx="414009" cy="454583"/>
            <a:chOff x="1693693" y="-2602979"/>
            <a:chExt cx="509674" cy="559624"/>
          </a:xfrm>
        </p:grpSpPr>
        <p:sp>
          <p:nvSpPr>
            <p:cNvPr id="226" name="Google Shape;226;p4"/>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4"/>
          <p:cNvGrpSpPr/>
          <p:nvPr/>
        </p:nvGrpSpPr>
        <p:grpSpPr>
          <a:xfrm flipH="1">
            <a:off x="8276602" y="4446789"/>
            <a:ext cx="104738" cy="104738"/>
            <a:chOff x="794923" y="2795124"/>
            <a:chExt cx="128941" cy="128941"/>
          </a:xfrm>
        </p:grpSpPr>
        <p:sp>
          <p:nvSpPr>
            <p:cNvPr id="236" name="Google Shape;236;p4"/>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4"/>
          <p:cNvGrpSpPr/>
          <p:nvPr/>
        </p:nvGrpSpPr>
        <p:grpSpPr>
          <a:xfrm>
            <a:off x="8314579" y="3559006"/>
            <a:ext cx="544663" cy="547106"/>
            <a:chOff x="1889565" y="-3382437"/>
            <a:chExt cx="670520" cy="673527"/>
          </a:xfrm>
        </p:grpSpPr>
        <p:sp>
          <p:nvSpPr>
            <p:cNvPr id="239" name="Google Shape;239;p4"/>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 name="Google Shape;244;p4"/>
          <p:cNvGrpSpPr/>
          <p:nvPr/>
        </p:nvGrpSpPr>
        <p:grpSpPr>
          <a:xfrm>
            <a:off x="8619577" y="3304543"/>
            <a:ext cx="157497" cy="158302"/>
            <a:chOff x="3407917" y="-1400250"/>
            <a:chExt cx="193891" cy="194881"/>
          </a:xfrm>
        </p:grpSpPr>
        <p:sp>
          <p:nvSpPr>
            <p:cNvPr id="245" name="Google Shape;245;p4"/>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4"/>
          <p:cNvGrpSpPr/>
          <p:nvPr/>
        </p:nvGrpSpPr>
        <p:grpSpPr>
          <a:xfrm rot="1420089">
            <a:off x="7749849" y="4096443"/>
            <a:ext cx="677828" cy="709496"/>
            <a:chOff x="3153626" y="-2653955"/>
            <a:chExt cx="834426" cy="873411"/>
          </a:xfrm>
        </p:grpSpPr>
        <p:sp>
          <p:nvSpPr>
            <p:cNvPr id="254" name="Google Shape;254;p4"/>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4"/>
          <p:cNvGrpSpPr/>
          <p:nvPr/>
        </p:nvGrpSpPr>
        <p:grpSpPr>
          <a:xfrm>
            <a:off x="7393991" y="4662312"/>
            <a:ext cx="185914" cy="236257"/>
            <a:chOff x="2079424" y="521748"/>
            <a:chExt cx="228873" cy="290850"/>
          </a:xfrm>
        </p:grpSpPr>
        <p:sp>
          <p:nvSpPr>
            <p:cNvPr id="262" name="Google Shape;262;p4"/>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 name="Google Shape;265;p4"/>
          <p:cNvGrpSpPr/>
          <p:nvPr/>
        </p:nvGrpSpPr>
        <p:grpSpPr>
          <a:xfrm>
            <a:off x="8276589" y="385746"/>
            <a:ext cx="308365" cy="307514"/>
            <a:chOff x="2601030" y="2721166"/>
            <a:chExt cx="358773" cy="357783"/>
          </a:xfrm>
        </p:grpSpPr>
        <p:sp>
          <p:nvSpPr>
            <p:cNvPr id="266" name="Google Shape;266;p4"/>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4"/>
          <p:cNvSpPr txBox="1">
            <a:spLocks noGrp="1"/>
          </p:cNvSpPr>
          <p:nvPr>
            <p:ph type="body" idx="1"/>
          </p:nvPr>
        </p:nvSpPr>
        <p:spPr>
          <a:xfrm>
            <a:off x="1025400" y="1697250"/>
            <a:ext cx="6673500" cy="22062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accent3"/>
              </a:buClr>
              <a:buSzPts val="1600"/>
              <a:buFont typeface="Nunito"/>
              <a:buChar char="●"/>
              <a:defRPr sz="1600">
                <a:latin typeface="Nunito"/>
                <a:ea typeface="Nunito"/>
                <a:cs typeface="Nunito"/>
                <a:sym typeface="Nunito"/>
              </a:defRPr>
            </a:lvl1pPr>
            <a:lvl2pPr marL="914400" lvl="1" indent="-330200" rtl="0">
              <a:lnSpc>
                <a:spcPct val="100000"/>
              </a:lnSpc>
              <a:spcBef>
                <a:spcPts val="0"/>
              </a:spcBef>
              <a:spcAft>
                <a:spcPts val="0"/>
              </a:spcAft>
              <a:buSzPts val="1600"/>
              <a:buFont typeface="Nunito"/>
              <a:buChar char="○"/>
              <a:defRPr sz="1600">
                <a:latin typeface="Nunito"/>
                <a:ea typeface="Nunito"/>
                <a:cs typeface="Nunito"/>
                <a:sym typeface="Nunito"/>
              </a:defRPr>
            </a:lvl2pPr>
            <a:lvl3pPr marL="1371600" lvl="2" indent="-330200" rtl="0">
              <a:lnSpc>
                <a:spcPct val="100000"/>
              </a:lnSpc>
              <a:spcBef>
                <a:spcPts val="1600"/>
              </a:spcBef>
              <a:spcAft>
                <a:spcPts val="0"/>
              </a:spcAft>
              <a:buSzPts val="1600"/>
              <a:buFont typeface="Nunito"/>
              <a:buChar char="■"/>
              <a:defRPr sz="1600">
                <a:latin typeface="Nunito"/>
                <a:ea typeface="Nunito"/>
                <a:cs typeface="Nunito"/>
                <a:sym typeface="Nunito"/>
              </a:defRPr>
            </a:lvl3pPr>
            <a:lvl4pPr marL="1828800" lvl="3" indent="-330200" rtl="0">
              <a:lnSpc>
                <a:spcPct val="100000"/>
              </a:lnSpc>
              <a:spcBef>
                <a:spcPts val="1600"/>
              </a:spcBef>
              <a:spcAft>
                <a:spcPts val="0"/>
              </a:spcAft>
              <a:buSzPts val="1600"/>
              <a:buFont typeface="Nunito"/>
              <a:buChar char="●"/>
              <a:defRPr sz="1600">
                <a:latin typeface="Nunito"/>
                <a:ea typeface="Nunito"/>
                <a:cs typeface="Nunito"/>
                <a:sym typeface="Nunito"/>
              </a:defRPr>
            </a:lvl4pPr>
            <a:lvl5pPr marL="2286000" lvl="4" indent="-330200" rtl="0">
              <a:lnSpc>
                <a:spcPct val="100000"/>
              </a:lnSpc>
              <a:spcBef>
                <a:spcPts val="1600"/>
              </a:spcBef>
              <a:spcAft>
                <a:spcPts val="0"/>
              </a:spcAft>
              <a:buSzPts val="1600"/>
              <a:buFont typeface="Nunito"/>
              <a:buChar char="○"/>
              <a:defRPr sz="1600">
                <a:latin typeface="Nunito"/>
                <a:ea typeface="Nunito"/>
                <a:cs typeface="Nunito"/>
                <a:sym typeface="Nunito"/>
              </a:defRPr>
            </a:lvl5pPr>
            <a:lvl6pPr marL="2743200" lvl="5" indent="-330200" rtl="0">
              <a:lnSpc>
                <a:spcPct val="100000"/>
              </a:lnSpc>
              <a:spcBef>
                <a:spcPts val="1600"/>
              </a:spcBef>
              <a:spcAft>
                <a:spcPts val="0"/>
              </a:spcAft>
              <a:buSzPts val="1600"/>
              <a:buFont typeface="Nunito"/>
              <a:buChar char="■"/>
              <a:defRPr sz="1600">
                <a:latin typeface="Nunito"/>
                <a:ea typeface="Nunito"/>
                <a:cs typeface="Nunito"/>
                <a:sym typeface="Nunito"/>
              </a:defRPr>
            </a:lvl6pPr>
            <a:lvl7pPr marL="3200400" lvl="6" indent="-330200" rtl="0">
              <a:lnSpc>
                <a:spcPct val="100000"/>
              </a:lnSpc>
              <a:spcBef>
                <a:spcPts val="1600"/>
              </a:spcBef>
              <a:spcAft>
                <a:spcPts val="0"/>
              </a:spcAft>
              <a:buSzPts val="1600"/>
              <a:buFont typeface="Nunito"/>
              <a:buChar char="●"/>
              <a:defRPr sz="1600">
                <a:latin typeface="Nunito"/>
                <a:ea typeface="Nunito"/>
                <a:cs typeface="Nunito"/>
                <a:sym typeface="Nunito"/>
              </a:defRPr>
            </a:lvl7pPr>
            <a:lvl8pPr marL="3657600" lvl="7" indent="-330200" rtl="0">
              <a:lnSpc>
                <a:spcPct val="100000"/>
              </a:lnSpc>
              <a:spcBef>
                <a:spcPts val="1600"/>
              </a:spcBef>
              <a:spcAft>
                <a:spcPts val="0"/>
              </a:spcAft>
              <a:buSzPts val="1600"/>
              <a:buFont typeface="Nunito"/>
              <a:buChar char="○"/>
              <a:defRPr sz="1600">
                <a:latin typeface="Nunito"/>
                <a:ea typeface="Nunito"/>
                <a:cs typeface="Nunito"/>
                <a:sym typeface="Nunito"/>
              </a:defRPr>
            </a:lvl8pPr>
            <a:lvl9pPr marL="4114800" lvl="8" indent="-330200" rtl="0">
              <a:lnSpc>
                <a:spcPct val="100000"/>
              </a:lnSpc>
              <a:spcBef>
                <a:spcPts val="1600"/>
              </a:spcBef>
              <a:spcAft>
                <a:spcPts val="1600"/>
              </a:spcAft>
              <a:buSzPts val="1600"/>
              <a:buFont typeface="Nunito"/>
              <a:buChar char="■"/>
              <a:defRPr sz="1600">
                <a:latin typeface="Nunito"/>
                <a:ea typeface="Nunito"/>
                <a:cs typeface="Nunito"/>
                <a:sym typeface="Nunito"/>
              </a:defRPr>
            </a:lvl9pPr>
          </a:lstStyle>
          <a:p>
            <a:endParaRPr/>
          </a:p>
        </p:txBody>
      </p:sp>
      <p:grpSp>
        <p:nvGrpSpPr>
          <p:cNvPr id="275" name="Google Shape;275;p4"/>
          <p:cNvGrpSpPr/>
          <p:nvPr/>
        </p:nvGrpSpPr>
        <p:grpSpPr>
          <a:xfrm>
            <a:off x="381602" y="3967969"/>
            <a:ext cx="576312" cy="578897"/>
            <a:chOff x="1889565" y="-3382437"/>
            <a:chExt cx="670520" cy="673527"/>
          </a:xfrm>
        </p:grpSpPr>
        <p:sp>
          <p:nvSpPr>
            <p:cNvPr id="276" name="Google Shape;276;p4"/>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4"/>
          <p:cNvGrpSpPr/>
          <p:nvPr/>
        </p:nvGrpSpPr>
        <p:grpSpPr>
          <a:xfrm>
            <a:off x="328711" y="3640601"/>
            <a:ext cx="196716" cy="249985"/>
            <a:chOff x="2079424" y="521748"/>
            <a:chExt cx="228873" cy="290850"/>
          </a:xfrm>
        </p:grpSpPr>
        <p:sp>
          <p:nvSpPr>
            <p:cNvPr id="282" name="Google Shape;282;p4"/>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4"/>
          <p:cNvGrpSpPr/>
          <p:nvPr/>
        </p:nvGrpSpPr>
        <p:grpSpPr>
          <a:xfrm rot="-5400000">
            <a:off x="718775" y="4327841"/>
            <a:ext cx="479293" cy="479293"/>
            <a:chOff x="3560335" y="-646412"/>
            <a:chExt cx="557642" cy="557642"/>
          </a:xfrm>
        </p:grpSpPr>
        <p:sp>
          <p:nvSpPr>
            <p:cNvPr id="286" name="Google Shape;286;p4"/>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95;p4"/>
          <p:cNvSpPr/>
          <p:nvPr/>
        </p:nvSpPr>
        <p:spPr>
          <a:xfrm>
            <a:off x="224620" y="3495741"/>
            <a:ext cx="78176" cy="79058"/>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 name="Google Shape;296;p4"/>
          <p:cNvGrpSpPr/>
          <p:nvPr/>
        </p:nvGrpSpPr>
        <p:grpSpPr>
          <a:xfrm>
            <a:off x="1265956" y="4699501"/>
            <a:ext cx="110824" cy="110824"/>
            <a:chOff x="794923" y="2795124"/>
            <a:chExt cx="128941" cy="128941"/>
          </a:xfrm>
        </p:grpSpPr>
        <p:sp>
          <p:nvSpPr>
            <p:cNvPr id="297" name="Google Shape;297;p4"/>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4"/>
          <p:cNvGrpSpPr/>
          <p:nvPr/>
        </p:nvGrpSpPr>
        <p:grpSpPr>
          <a:xfrm>
            <a:off x="328869" y="4548063"/>
            <a:ext cx="110824" cy="110824"/>
            <a:chOff x="794923" y="2795124"/>
            <a:chExt cx="128941" cy="128941"/>
          </a:xfrm>
        </p:grpSpPr>
        <p:sp>
          <p:nvSpPr>
            <p:cNvPr id="300" name="Google Shape;300;p4"/>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4"/>
          <p:cNvGrpSpPr/>
          <p:nvPr/>
        </p:nvGrpSpPr>
        <p:grpSpPr>
          <a:xfrm>
            <a:off x="559039" y="385746"/>
            <a:ext cx="308365" cy="307514"/>
            <a:chOff x="2601030" y="2721166"/>
            <a:chExt cx="358773" cy="357783"/>
          </a:xfrm>
        </p:grpSpPr>
        <p:sp>
          <p:nvSpPr>
            <p:cNvPr id="303" name="Google Shape;303;p4"/>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 name="Google Shape;311;p4"/>
          <p:cNvSpPr txBox="1">
            <a:spLocks noGrp="1"/>
          </p:cNvSpPr>
          <p:nvPr>
            <p:ph type="title"/>
          </p:nvPr>
        </p:nvSpPr>
        <p:spPr>
          <a:xfrm>
            <a:off x="993600" y="539500"/>
            <a:ext cx="7156800" cy="50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4000">
                <a:solidFill>
                  <a:schemeClr val="accent3"/>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four columns">
  <p:cSld name="CUSTOM">
    <p:spTree>
      <p:nvGrpSpPr>
        <p:cNvPr id="1" name="Shape 312"/>
        <p:cNvGrpSpPr/>
        <p:nvPr/>
      </p:nvGrpSpPr>
      <p:grpSpPr>
        <a:xfrm>
          <a:off x="0" y="0"/>
          <a:ext cx="0" cy="0"/>
          <a:chOff x="0" y="0"/>
          <a:chExt cx="0" cy="0"/>
        </a:xfrm>
      </p:grpSpPr>
      <p:sp>
        <p:nvSpPr>
          <p:cNvPr id="313" name="Google Shape;313;p5"/>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txBox="1">
            <a:spLocks noGrp="1"/>
          </p:cNvSpPr>
          <p:nvPr>
            <p:ph type="title"/>
          </p:nvPr>
        </p:nvSpPr>
        <p:spPr>
          <a:xfrm>
            <a:off x="1981350" y="539500"/>
            <a:ext cx="5181300" cy="50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4000">
                <a:solidFill>
                  <a:schemeClr val="accent3"/>
                </a:solidFill>
                <a:latin typeface="Montserrat ExtraBold"/>
                <a:ea typeface="Montserrat ExtraBold"/>
                <a:cs typeface="Montserrat ExtraBold"/>
                <a:sym typeface="Montserrat ExtraBold"/>
              </a:defRPr>
            </a:lvl1pPr>
            <a:lvl2pPr lvl="1" algn="ctr">
              <a:spcBef>
                <a:spcPts val="0"/>
              </a:spcBef>
              <a:spcAft>
                <a:spcPts val="0"/>
              </a:spcAft>
              <a:buSzPts val="2800"/>
              <a:buNone/>
              <a:defRPr>
                <a:latin typeface="Nunito Light"/>
                <a:ea typeface="Nunito Light"/>
                <a:cs typeface="Nunito Light"/>
                <a:sym typeface="Nunito Light"/>
              </a:defRPr>
            </a:lvl2pPr>
            <a:lvl3pPr lvl="2" algn="ctr">
              <a:spcBef>
                <a:spcPts val="0"/>
              </a:spcBef>
              <a:spcAft>
                <a:spcPts val="0"/>
              </a:spcAft>
              <a:buSzPts val="2800"/>
              <a:buNone/>
              <a:defRPr>
                <a:latin typeface="Nunito Light"/>
                <a:ea typeface="Nunito Light"/>
                <a:cs typeface="Nunito Light"/>
                <a:sym typeface="Nunito Light"/>
              </a:defRPr>
            </a:lvl3pPr>
            <a:lvl4pPr lvl="3" algn="ctr">
              <a:spcBef>
                <a:spcPts val="0"/>
              </a:spcBef>
              <a:spcAft>
                <a:spcPts val="0"/>
              </a:spcAft>
              <a:buSzPts val="2800"/>
              <a:buNone/>
              <a:defRPr>
                <a:latin typeface="Nunito Light"/>
                <a:ea typeface="Nunito Light"/>
                <a:cs typeface="Nunito Light"/>
                <a:sym typeface="Nunito Light"/>
              </a:defRPr>
            </a:lvl4pPr>
            <a:lvl5pPr lvl="4" algn="ctr">
              <a:spcBef>
                <a:spcPts val="0"/>
              </a:spcBef>
              <a:spcAft>
                <a:spcPts val="0"/>
              </a:spcAft>
              <a:buSzPts val="2800"/>
              <a:buNone/>
              <a:defRPr>
                <a:latin typeface="Nunito Light"/>
                <a:ea typeface="Nunito Light"/>
                <a:cs typeface="Nunito Light"/>
                <a:sym typeface="Nunito Light"/>
              </a:defRPr>
            </a:lvl5pPr>
            <a:lvl6pPr lvl="5" algn="ctr">
              <a:spcBef>
                <a:spcPts val="0"/>
              </a:spcBef>
              <a:spcAft>
                <a:spcPts val="0"/>
              </a:spcAft>
              <a:buSzPts val="2800"/>
              <a:buNone/>
              <a:defRPr>
                <a:latin typeface="Nunito Light"/>
                <a:ea typeface="Nunito Light"/>
                <a:cs typeface="Nunito Light"/>
                <a:sym typeface="Nunito Light"/>
              </a:defRPr>
            </a:lvl6pPr>
            <a:lvl7pPr lvl="6" algn="ctr">
              <a:spcBef>
                <a:spcPts val="0"/>
              </a:spcBef>
              <a:spcAft>
                <a:spcPts val="0"/>
              </a:spcAft>
              <a:buSzPts val="2800"/>
              <a:buNone/>
              <a:defRPr>
                <a:latin typeface="Nunito Light"/>
                <a:ea typeface="Nunito Light"/>
                <a:cs typeface="Nunito Light"/>
                <a:sym typeface="Nunito Light"/>
              </a:defRPr>
            </a:lvl7pPr>
            <a:lvl8pPr lvl="7" algn="ctr">
              <a:spcBef>
                <a:spcPts val="0"/>
              </a:spcBef>
              <a:spcAft>
                <a:spcPts val="0"/>
              </a:spcAft>
              <a:buSzPts val="2800"/>
              <a:buNone/>
              <a:defRPr>
                <a:latin typeface="Nunito Light"/>
                <a:ea typeface="Nunito Light"/>
                <a:cs typeface="Nunito Light"/>
                <a:sym typeface="Nunito Light"/>
              </a:defRPr>
            </a:lvl8pPr>
            <a:lvl9pPr lvl="8" algn="ctr">
              <a:spcBef>
                <a:spcPts val="0"/>
              </a:spcBef>
              <a:spcAft>
                <a:spcPts val="0"/>
              </a:spcAft>
              <a:buSzPts val="2800"/>
              <a:buNone/>
              <a:defRPr>
                <a:latin typeface="Nunito Light"/>
                <a:ea typeface="Nunito Light"/>
                <a:cs typeface="Nunito Light"/>
                <a:sym typeface="Nunito Light"/>
              </a:defRPr>
            </a:lvl9pPr>
          </a:lstStyle>
          <a:p>
            <a:endParaRPr/>
          </a:p>
        </p:txBody>
      </p:sp>
      <p:sp>
        <p:nvSpPr>
          <p:cNvPr id="315" name="Google Shape;315;p5"/>
          <p:cNvSpPr txBox="1">
            <a:spLocks noGrp="1"/>
          </p:cNvSpPr>
          <p:nvPr>
            <p:ph type="subTitle" idx="1"/>
          </p:nvPr>
        </p:nvSpPr>
        <p:spPr>
          <a:xfrm>
            <a:off x="2583850" y="1668452"/>
            <a:ext cx="1932900" cy="464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600"/>
              <a:buFont typeface="Nunito"/>
              <a:buNone/>
              <a:defRPr sz="1800" b="1">
                <a:solidFill>
                  <a:schemeClr val="accent2"/>
                </a:solidFill>
                <a:latin typeface="Nunito"/>
                <a:ea typeface="Nunito"/>
                <a:cs typeface="Nunito"/>
                <a:sym typeface="Nunito"/>
              </a:defRPr>
            </a:lvl1pPr>
            <a:lvl2pPr lvl="1">
              <a:lnSpc>
                <a:spcPct val="100000"/>
              </a:lnSpc>
              <a:spcBef>
                <a:spcPts val="0"/>
              </a:spcBef>
              <a:spcAft>
                <a:spcPts val="0"/>
              </a:spcAft>
              <a:buSzPts val="1200"/>
              <a:buNone/>
              <a:defRPr/>
            </a:lvl2pPr>
            <a:lvl3pPr lvl="2">
              <a:lnSpc>
                <a:spcPct val="100000"/>
              </a:lnSpc>
              <a:spcBef>
                <a:spcPts val="1600"/>
              </a:spcBef>
              <a:spcAft>
                <a:spcPts val="0"/>
              </a:spcAft>
              <a:buSzPts val="1200"/>
              <a:buNone/>
              <a:defRPr/>
            </a:lvl3pPr>
            <a:lvl4pPr lvl="3">
              <a:lnSpc>
                <a:spcPct val="100000"/>
              </a:lnSpc>
              <a:spcBef>
                <a:spcPts val="1600"/>
              </a:spcBef>
              <a:spcAft>
                <a:spcPts val="0"/>
              </a:spcAft>
              <a:buSzPts val="1200"/>
              <a:buNone/>
              <a:defRPr/>
            </a:lvl4pPr>
            <a:lvl5pPr lvl="4">
              <a:lnSpc>
                <a:spcPct val="100000"/>
              </a:lnSpc>
              <a:spcBef>
                <a:spcPts val="1600"/>
              </a:spcBef>
              <a:spcAft>
                <a:spcPts val="0"/>
              </a:spcAft>
              <a:buSzPts val="1200"/>
              <a:buNone/>
              <a:defRPr/>
            </a:lvl5pPr>
            <a:lvl6pPr lvl="5">
              <a:lnSpc>
                <a:spcPct val="100000"/>
              </a:lnSpc>
              <a:spcBef>
                <a:spcPts val="1600"/>
              </a:spcBef>
              <a:spcAft>
                <a:spcPts val="0"/>
              </a:spcAft>
              <a:buSzPts val="1200"/>
              <a:buNone/>
              <a:defRPr/>
            </a:lvl6pPr>
            <a:lvl7pPr lvl="6">
              <a:lnSpc>
                <a:spcPct val="100000"/>
              </a:lnSpc>
              <a:spcBef>
                <a:spcPts val="1600"/>
              </a:spcBef>
              <a:spcAft>
                <a:spcPts val="0"/>
              </a:spcAft>
              <a:buSzPts val="1200"/>
              <a:buNone/>
              <a:defRPr/>
            </a:lvl7pPr>
            <a:lvl8pPr lvl="7">
              <a:lnSpc>
                <a:spcPct val="100000"/>
              </a:lnSpc>
              <a:spcBef>
                <a:spcPts val="1600"/>
              </a:spcBef>
              <a:spcAft>
                <a:spcPts val="0"/>
              </a:spcAft>
              <a:buSzPts val="1200"/>
              <a:buNone/>
              <a:defRPr/>
            </a:lvl8pPr>
            <a:lvl9pPr lvl="8">
              <a:lnSpc>
                <a:spcPct val="100000"/>
              </a:lnSpc>
              <a:spcBef>
                <a:spcPts val="1600"/>
              </a:spcBef>
              <a:spcAft>
                <a:spcPts val="1600"/>
              </a:spcAft>
              <a:buSzPts val="1200"/>
              <a:buNone/>
              <a:defRPr/>
            </a:lvl9pPr>
          </a:lstStyle>
          <a:p>
            <a:endParaRPr/>
          </a:p>
        </p:txBody>
      </p:sp>
      <p:sp>
        <p:nvSpPr>
          <p:cNvPr id="316" name="Google Shape;316;p5"/>
          <p:cNvSpPr txBox="1">
            <a:spLocks noGrp="1"/>
          </p:cNvSpPr>
          <p:nvPr>
            <p:ph type="subTitle" idx="2"/>
          </p:nvPr>
        </p:nvSpPr>
        <p:spPr>
          <a:xfrm>
            <a:off x="2583850" y="3187398"/>
            <a:ext cx="1932900" cy="46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Nunito"/>
              <a:buNone/>
              <a:defRPr sz="1800" b="1">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1600"/>
              </a:spcBef>
              <a:spcAft>
                <a:spcPts val="0"/>
              </a:spcAft>
              <a:buSzPts val="1200"/>
              <a:buNone/>
              <a:defRPr/>
            </a:lvl3pPr>
            <a:lvl4pPr lvl="3" rtl="0">
              <a:lnSpc>
                <a:spcPct val="100000"/>
              </a:lnSpc>
              <a:spcBef>
                <a:spcPts val="1600"/>
              </a:spcBef>
              <a:spcAft>
                <a:spcPts val="0"/>
              </a:spcAft>
              <a:buSzPts val="1200"/>
              <a:buNone/>
              <a:defRPr/>
            </a:lvl4pPr>
            <a:lvl5pPr lvl="4" rtl="0">
              <a:lnSpc>
                <a:spcPct val="100000"/>
              </a:lnSpc>
              <a:spcBef>
                <a:spcPts val="1600"/>
              </a:spcBef>
              <a:spcAft>
                <a:spcPts val="0"/>
              </a:spcAft>
              <a:buSzPts val="1200"/>
              <a:buNone/>
              <a:defRPr/>
            </a:lvl5pPr>
            <a:lvl6pPr lvl="5" rtl="0">
              <a:lnSpc>
                <a:spcPct val="100000"/>
              </a:lnSpc>
              <a:spcBef>
                <a:spcPts val="1600"/>
              </a:spcBef>
              <a:spcAft>
                <a:spcPts val="0"/>
              </a:spcAft>
              <a:buSzPts val="1200"/>
              <a:buNone/>
              <a:defRPr/>
            </a:lvl6pPr>
            <a:lvl7pPr lvl="6" rtl="0">
              <a:lnSpc>
                <a:spcPct val="100000"/>
              </a:lnSpc>
              <a:spcBef>
                <a:spcPts val="1600"/>
              </a:spcBef>
              <a:spcAft>
                <a:spcPts val="0"/>
              </a:spcAft>
              <a:buSzPts val="1200"/>
              <a:buNone/>
              <a:defRPr/>
            </a:lvl7pPr>
            <a:lvl8pPr lvl="7" rtl="0">
              <a:lnSpc>
                <a:spcPct val="100000"/>
              </a:lnSpc>
              <a:spcBef>
                <a:spcPts val="1600"/>
              </a:spcBef>
              <a:spcAft>
                <a:spcPts val="0"/>
              </a:spcAft>
              <a:buSzPts val="1200"/>
              <a:buNone/>
              <a:defRPr/>
            </a:lvl8pPr>
            <a:lvl9pPr lvl="8" rtl="0">
              <a:lnSpc>
                <a:spcPct val="100000"/>
              </a:lnSpc>
              <a:spcBef>
                <a:spcPts val="1600"/>
              </a:spcBef>
              <a:spcAft>
                <a:spcPts val="1600"/>
              </a:spcAft>
              <a:buSzPts val="1200"/>
              <a:buNone/>
              <a:defRPr/>
            </a:lvl9pPr>
          </a:lstStyle>
          <a:p>
            <a:endParaRPr/>
          </a:p>
        </p:txBody>
      </p:sp>
      <p:sp>
        <p:nvSpPr>
          <p:cNvPr id="317" name="Google Shape;317;p5"/>
          <p:cNvSpPr txBox="1">
            <a:spLocks noGrp="1"/>
          </p:cNvSpPr>
          <p:nvPr>
            <p:ph type="title" idx="3" hasCustomPrompt="1"/>
          </p:nvPr>
        </p:nvSpPr>
        <p:spPr>
          <a:xfrm>
            <a:off x="1552175" y="1668550"/>
            <a:ext cx="981600" cy="10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4300">
                <a:solidFill>
                  <a:schemeClr val="accent4"/>
                </a:solidFill>
              </a:defRPr>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r>
              <a:t>xx%</a:t>
            </a:r>
          </a:p>
        </p:txBody>
      </p:sp>
      <p:sp>
        <p:nvSpPr>
          <p:cNvPr id="318" name="Google Shape;318;p5"/>
          <p:cNvSpPr txBox="1">
            <a:spLocks noGrp="1"/>
          </p:cNvSpPr>
          <p:nvPr>
            <p:ph type="title" idx="4" hasCustomPrompt="1"/>
          </p:nvPr>
        </p:nvSpPr>
        <p:spPr>
          <a:xfrm>
            <a:off x="1552175" y="3187399"/>
            <a:ext cx="981600" cy="10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4300">
                <a:solidFill>
                  <a:schemeClr val="accent4"/>
                </a:solidFill>
              </a:defRPr>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r>
              <a:t>xx%</a:t>
            </a:r>
          </a:p>
        </p:txBody>
      </p:sp>
      <p:sp>
        <p:nvSpPr>
          <p:cNvPr id="319" name="Google Shape;319;p5"/>
          <p:cNvSpPr txBox="1">
            <a:spLocks noGrp="1"/>
          </p:cNvSpPr>
          <p:nvPr>
            <p:ph type="subTitle" idx="5"/>
          </p:nvPr>
        </p:nvSpPr>
        <p:spPr>
          <a:xfrm>
            <a:off x="5658925" y="1668452"/>
            <a:ext cx="1932900" cy="46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Nunito"/>
              <a:buNone/>
              <a:defRPr sz="1800" b="1">
                <a:solidFill>
                  <a:schemeClr val="accent2"/>
                </a:solidFill>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a:endParaRPr/>
          </a:p>
        </p:txBody>
      </p:sp>
      <p:sp>
        <p:nvSpPr>
          <p:cNvPr id="320" name="Google Shape;320;p5"/>
          <p:cNvSpPr txBox="1">
            <a:spLocks noGrp="1"/>
          </p:cNvSpPr>
          <p:nvPr>
            <p:ph type="subTitle" idx="6"/>
          </p:nvPr>
        </p:nvSpPr>
        <p:spPr>
          <a:xfrm>
            <a:off x="5658925" y="3187398"/>
            <a:ext cx="1932900" cy="46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Nunito"/>
              <a:buNone/>
              <a:defRPr sz="1800" b="1">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1600"/>
              </a:spcBef>
              <a:spcAft>
                <a:spcPts val="0"/>
              </a:spcAft>
              <a:buSzPts val="1200"/>
              <a:buNone/>
              <a:defRPr/>
            </a:lvl3pPr>
            <a:lvl4pPr lvl="3" rtl="0">
              <a:lnSpc>
                <a:spcPct val="100000"/>
              </a:lnSpc>
              <a:spcBef>
                <a:spcPts val="1600"/>
              </a:spcBef>
              <a:spcAft>
                <a:spcPts val="0"/>
              </a:spcAft>
              <a:buSzPts val="1200"/>
              <a:buNone/>
              <a:defRPr/>
            </a:lvl4pPr>
            <a:lvl5pPr lvl="4" rtl="0">
              <a:lnSpc>
                <a:spcPct val="100000"/>
              </a:lnSpc>
              <a:spcBef>
                <a:spcPts val="1600"/>
              </a:spcBef>
              <a:spcAft>
                <a:spcPts val="0"/>
              </a:spcAft>
              <a:buSzPts val="1200"/>
              <a:buNone/>
              <a:defRPr/>
            </a:lvl5pPr>
            <a:lvl6pPr lvl="5" rtl="0">
              <a:lnSpc>
                <a:spcPct val="100000"/>
              </a:lnSpc>
              <a:spcBef>
                <a:spcPts val="1600"/>
              </a:spcBef>
              <a:spcAft>
                <a:spcPts val="0"/>
              </a:spcAft>
              <a:buSzPts val="1200"/>
              <a:buNone/>
              <a:defRPr/>
            </a:lvl6pPr>
            <a:lvl7pPr lvl="6" rtl="0">
              <a:lnSpc>
                <a:spcPct val="100000"/>
              </a:lnSpc>
              <a:spcBef>
                <a:spcPts val="1600"/>
              </a:spcBef>
              <a:spcAft>
                <a:spcPts val="0"/>
              </a:spcAft>
              <a:buSzPts val="1200"/>
              <a:buNone/>
              <a:defRPr/>
            </a:lvl7pPr>
            <a:lvl8pPr lvl="7" rtl="0">
              <a:lnSpc>
                <a:spcPct val="100000"/>
              </a:lnSpc>
              <a:spcBef>
                <a:spcPts val="1600"/>
              </a:spcBef>
              <a:spcAft>
                <a:spcPts val="0"/>
              </a:spcAft>
              <a:buSzPts val="1200"/>
              <a:buNone/>
              <a:defRPr/>
            </a:lvl8pPr>
            <a:lvl9pPr lvl="8" rtl="0">
              <a:lnSpc>
                <a:spcPct val="100000"/>
              </a:lnSpc>
              <a:spcBef>
                <a:spcPts val="1600"/>
              </a:spcBef>
              <a:spcAft>
                <a:spcPts val="1600"/>
              </a:spcAft>
              <a:buSzPts val="1200"/>
              <a:buNone/>
              <a:defRPr/>
            </a:lvl9pPr>
          </a:lstStyle>
          <a:p>
            <a:endParaRPr/>
          </a:p>
        </p:txBody>
      </p:sp>
      <p:sp>
        <p:nvSpPr>
          <p:cNvPr id="321" name="Google Shape;321;p5"/>
          <p:cNvSpPr txBox="1">
            <a:spLocks noGrp="1"/>
          </p:cNvSpPr>
          <p:nvPr>
            <p:ph type="title" idx="7" hasCustomPrompt="1"/>
          </p:nvPr>
        </p:nvSpPr>
        <p:spPr>
          <a:xfrm>
            <a:off x="4627250" y="1668450"/>
            <a:ext cx="981600" cy="10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4300">
                <a:solidFill>
                  <a:schemeClr val="accent4"/>
                </a:solidFill>
              </a:defRPr>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r>
              <a:t>xx%</a:t>
            </a:r>
          </a:p>
        </p:txBody>
      </p:sp>
      <p:sp>
        <p:nvSpPr>
          <p:cNvPr id="322" name="Google Shape;322;p5"/>
          <p:cNvSpPr txBox="1">
            <a:spLocks noGrp="1"/>
          </p:cNvSpPr>
          <p:nvPr>
            <p:ph type="title" idx="8" hasCustomPrompt="1"/>
          </p:nvPr>
        </p:nvSpPr>
        <p:spPr>
          <a:xfrm>
            <a:off x="4627250" y="3187399"/>
            <a:ext cx="981600" cy="10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4300">
                <a:solidFill>
                  <a:schemeClr val="accent4"/>
                </a:solidFill>
              </a:defRPr>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r>
              <a:t>xx%</a:t>
            </a:r>
          </a:p>
        </p:txBody>
      </p:sp>
      <p:grpSp>
        <p:nvGrpSpPr>
          <p:cNvPr id="323" name="Google Shape;323;p5"/>
          <p:cNvGrpSpPr/>
          <p:nvPr/>
        </p:nvGrpSpPr>
        <p:grpSpPr>
          <a:xfrm>
            <a:off x="563543" y="4458443"/>
            <a:ext cx="299367" cy="300256"/>
            <a:chOff x="1454981" y="609480"/>
            <a:chExt cx="299367" cy="300256"/>
          </a:xfrm>
        </p:grpSpPr>
        <p:sp>
          <p:nvSpPr>
            <p:cNvPr id="324" name="Google Shape;324;p5"/>
            <p:cNvSpPr/>
            <p:nvPr/>
          </p:nvSpPr>
          <p:spPr>
            <a:xfrm>
              <a:off x="1604652" y="609480"/>
              <a:ext cx="31" cy="112930"/>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
            <p:cNvSpPr/>
            <p:nvPr/>
          </p:nvSpPr>
          <p:spPr>
            <a:xfrm>
              <a:off x="1604652" y="795978"/>
              <a:ext cx="31" cy="113759"/>
            </a:xfrm>
            <a:custGeom>
              <a:avLst/>
              <a:gdLst/>
              <a:ahLst/>
              <a:cxnLst/>
              <a:rect l="l" t="t" r="r" b="b"/>
              <a:pathLst>
                <a:path w="1" h="3707" fill="none" extrusionOk="0">
                  <a:moveTo>
                    <a:pt x="0" y="0"/>
                  </a:moveTo>
                  <a:lnTo>
                    <a:pt x="0" y="3706"/>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a:off x="1454981" y="760011"/>
              <a:ext cx="112899" cy="1719"/>
            </a:xfrm>
            <a:custGeom>
              <a:avLst/>
              <a:gdLst/>
              <a:ahLst/>
              <a:cxnLst/>
              <a:rect l="l" t="t" r="r" b="b"/>
              <a:pathLst>
                <a:path w="3679" h="56" fill="none" extrusionOk="0">
                  <a:moveTo>
                    <a:pt x="0" y="55"/>
                  </a:moveTo>
                  <a:lnTo>
                    <a:pt x="3679"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a:off x="1641448" y="756665"/>
              <a:ext cx="112899" cy="1719"/>
            </a:xfrm>
            <a:custGeom>
              <a:avLst/>
              <a:gdLst/>
              <a:ahLst/>
              <a:cxnLst/>
              <a:rect l="l" t="t" r="r" b="b"/>
              <a:pathLst>
                <a:path w="3679" h="56" fill="none" extrusionOk="0">
                  <a:moveTo>
                    <a:pt x="0" y="55"/>
                  </a:moveTo>
                  <a:lnTo>
                    <a:pt x="3679"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a:off x="1498437" y="654655"/>
              <a:ext cx="80309" cy="78621"/>
            </a:xfrm>
            <a:custGeom>
              <a:avLst/>
              <a:gdLst/>
              <a:ahLst/>
              <a:cxnLst/>
              <a:rect l="l" t="t" r="r" b="b"/>
              <a:pathLst>
                <a:path w="2617" h="2562" fill="none" extrusionOk="0">
                  <a:moveTo>
                    <a:pt x="1" y="0"/>
                  </a:moveTo>
                  <a:lnTo>
                    <a:pt x="2617"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p:nvPr/>
          </p:nvSpPr>
          <p:spPr>
            <a:xfrm>
              <a:off x="1630584" y="784255"/>
              <a:ext cx="80278" cy="79481"/>
            </a:xfrm>
            <a:custGeom>
              <a:avLst/>
              <a:gdLst/>
              <a:ahLst/>
              <a:cxnLst/>
              <a:rect l="l" t="t" r="r" b="b"/>
              <a:pathLst>
                <a:path w="2616" h="2590" fill="none" extrusionOk="0">
                  <a:moveTo>
                    <a:pt x="0" y="1"/>
                  </a:moveTo>
                  <a:lnTo>
                    <a:pt x="2616"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
            <p:cNvSpPr/>
            <p:nvPr/>
          </p:nvSpPr>
          <p:spPr>
            <a:xfrm>
              <a:off x="1498437" y="785943"/>
              <a:ext cx="80309" cy="81138"/>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1630584" y="651310"/>
              <a:ext cx="80278" cy="81138"/>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5"/>
          <p:cNvSpPr txBox="1">
            <a:spLocks noGrp="1"/>
          </p:cNvSpPr>
          <p:nvPr>
            <p:ph type="subTitle" idx="9"/>
          </p:nvPr>
        </p:nvSpPr>
        <p:spPr>
          <a:xfrm>
            <a:off x="2583850" y="2247876"/>
            <a:ext cx="1932900" cy="46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Nunito"/>
              <a:buNone/>
              <a:defRPr sz="1600">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1600"/>
              </a:spcBef>
              <a:spcAft>
                <a:spcPts val="0"/>
              </a:spcAft>
              <a:buSzPts val="1200"/>
              <a:buNone/>
              <a:defRPr/>
            </a:lvl3pPr>
            <a:lvl4pPr lvl="3" rtl="0">
              <a:lnSpc>
                <a:spcPct val="100000"/>
              </a:lnSpc>
              <a:spcBef>
                <a:spcPts val="1600"/>
              </a:spcBef>
              <a:spcAft>
                <a:spcPts val="0"/>
              </a:spcAft>
              <a:buSzPts val="1200"/>
              <a:buNone/>
              <a:defRPr/>
            </a:lvl4pPr>
            <a:lvl5pPr lvl="4" rtl="0">
              <a:lnSpc>
                <a:spcPct val="100000"/>
              </a:lnSpc>
              <a:spcBef>
                <a:spcPts val="1600"/>
              </a:spcBef>
              <a:spcAft>
                <a:spcPts val="0"/>
              </a:spcAft>
              <a:buSzPts val="1200"/>
              <a:buNone/>
              <a:defRPr/>
            </a:lvl5pPr>
            <a:lvl6pPr lvl="5" rtl="0">
              <a:lnSpc>
                <a:spcPct val="100000"/>
              </a:lnSpc>
              <a:spcBef>
                <a:spcPts val="1600"/>
              </a:spcBef>
              <a:spcAft>
                <a:spcPts val="0"/>
              </a:spcAft>
              <a:buSzPts val="1200"/>
              <a:buNone/>
              <a:defRPr/>
            </a:lvl6pPr>
            <a:lvl7pPr lvl="6" rtl="0">
              <a:lnSpc>
                <a:spcPct val="100000"/>
              </a:lnSpc>
              <a:spcBef>
                <a:spcPts val="1600"/>
              </a:spcBef>
              <a:spcAft>
                <a:spcPts val="0"/>
              </a:spcAft>
              <a:buSzPts val="1200"/>
              <a:buNone/>
              <a:defRPr/>
            </a:lvl7pPr>
            <a:lvl8pPr lvl="7" rtl="0">
              <a:lnSpc>
                <a:spcPct val="100000"/>
              </a:lnSpc>
              <a:spcBef>
                <a:spcPts val="1600"/>
              </a:spcBef>
              <a:spcAft>
                <a:spcPts val="0"/>
              </a:spcAft>
              <a:buSzPts val="1200"/>
              <a:buNone/>
              <a:defRPr/>
            </a:lvl8pPr>
            <a:lvl9pPr lvl="8" rtl="0">
              <a:lnSpc>
                <a:spcPct val="100000"/>
              </a:lnSpc>
              <a:spcBef>
                <a:spcPts val="1600"/>
              </a:spcBef>
              <a:spcAft>
                <a:spcPts val="1600"/>
              </a:spcAft>
              <a:buSzPts val="1200"/>
              <a:buNone/>
              <a:defRPr/>
            </a:lvl9pPr>
          </a:lstStyle>
          <a:p>
            <a:endParaRPr/>
          </a:p>
        </p:txBody>
      </p:sp>
      <p:sp>
        <p:nvSpPr>
          <p:cNvPr id="333" name="Google Shape;333;p5"/>
          <p:cNvSpPr txBox="1">
            <a:spLocks noGrp="1"/>
          </p:cNvSpPr>
          <p:nvPr>
            <p:ph type="subTitle" idx="13"/>
          </p:nvPr>
        </p:nvSpPr>
        <p:spPr>
          <a:xfrm>
            <a:off x="2583850" y="3766819"/>
            <a:ext cx="1932900" cy="46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Nunito"/>
              <a:buNone/>
              <a:defRPr sz="1600">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1600"/>
              </a:spcBef>
              <a:spcAft>
                <a:spcPts val="0"/>
              </a:spcAft>
              <a:buSzPts val="1200"/>
              <a:buNone/>
              <a:defRPr/>
            </a:lvl3pPr>
            <a:lvl4pPr lvl="3" rtl="0">
              <a:lnSpc>
                <a:spcPct val="100000"/>
              </a:lnSpc>
              <a:spcBef>
                <a:spcPts val="1600"/>
              </a:spcBef>
              <a:spcAft>
                <a:spcPts val="0"/>
              </a:spcAft>
              <a:buSzPts val="1200"/>
              <a:buNone/>
              <a:defRPr/>
            </a:lvl4pPr>
            <a:lvl5pPr lvl="4" rtl="0">
              <a:lnSpc>
                <a:spcPct val="100000"/>
              </a:lnSpc>
              <a:spcBef>
                <a:spcPts val="1600"/>
              </a:spcBef>
              <a:spcAft>
                <a:spcPts val="0"/>
              </a:spcAft>
              <a:buSzPts val="1200"/>
              <a:buNone/>
              <a:defRPr/>
            </a:lvl5pPr>
            <a:lvl6pPr lvl="5" rtl="0">
              <a:lnSpc>
                <a:spcPct val="100000"/>
              </a:lnSpc>
              <a:spcBef>
                <a:spcPts val="1600"/>
              </a:spcBef>
              <a:spcAft>
                <a:spcPts val="0"/>
              </a:spcAft>
              <a:buSzPts val="1200"/>
              <a:buNone/>
              <a:defRPr/>
            </a:lvl6pPr>
            <a:lvl7pPr lvl="6" rtl="0">
              <a:lnSpc>
                <a:spcPct val="100000"/>
              </a:lnSpc>
              <a:spcBef>
                <a:spcPts val="1600"/>
              </a:spcBef>
              <a:spcAft>
                <a:spcPts val="0"/>
              </a:spcAft>
              <a:buSzPts val="1200"/>
              <a:buNone/>
              <a:defRPr/>
            </a:lvl7pPr>
            <a:lvl8pPr lvl="7" rtl="0">
              <a:lnSpc>
                <a:spcPct val="100000"/>
              </a:lnSpc>
              <a:spcBef>
                <a:spcPts val="1600"/>
              </a:spcBef>
              <a:spcAft>
                <a:spcPts val="0"/>
              </a:spcAft>
              <a:buSzPts val="1200"/>
              <a:buNone/>
              <a:defRPr/>
            </a:lvl8pPr>
            <a:lvl9pPr lvl="8" rtl="0">
              <a:lnSpc>
                <a:spcPct val="100000"/>
              </a:lnSpc>
              <a:spcBef>
                <a:spcPts val="1600"/>
              </a:spcBef>
              <a:spcAft>
                <a:spcPts val="1600"/>
              </a:spcAft>
              <a:buSzPts val="1200"/>
              <a:buNone/>
              <a:defRPr/>
            </a:lvl9pPr>
          </a:lstStyle>
          <a:p>
            <a:endParaRPr/>
          </a:p>
        </p:txBody>
      </p:sp>
      <p:sp>
        <p:nvSpPr>
          <p:cNvPr id="334" name="Google Shape;334;p5"/>
          <p:cNvSpPr txBox="1">
            <a:spLocks noGrp="1"/>
          </p:cNvSpPr>
          <p:nvPr>
            <p:ph type="subTitle" idx="14"/>
          </p:nvPr>
        </p:nvSpPr>
        <p:spPr>
          <a:xfrm>
            <a:off x="5658925" y="2247876"/>
            <a:ext cx="1932900" cy="46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Nunito"/>
              <a:buNone/>
              <a:defRPr sz="1600">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1600"/>
              </a:spcBef>
              <a:spcAft>
                <a:spcPts val="0"/>
              </a:spcAft>
              <a:buSzPts val="1200"/>
              <a:buNone/>
              <a:defRPr/>
            </a:lvl3pPr>
            <a:lvl4pPr lvl="3" rtl="0">
              <a:lnSpc>
                <a:spcPct val="100000"/>
              </a:lnSpc>
              <a:spcBef>
                <a:spcPts val="1600"/>
              </a:spcBef>
              <a:spcAft>
                <a:spcPts val="0"/>
              </a:spcAft>
              <a:buSzPts val="1200"/>
              <a:buNone/>
              <a:defRPr/>
            </a:lvl4pPr>
            <a:lvl5pPr lvl="4" rtl="0">
              <a:lnSpc>
                <a:spcPct val="100000"/>
              </a:lnSpc>
              <a:spcBef>
                <a:spcPts val="1600"/>
              </a:spcBef>
              <a:spcAft>
                <a:spcPts val="0"/>
              </a:spcAft>
              <a:buSzPts val="1200"/>
              <a:buNone/>
              <a:defRPr/>
            </a:lvl5pPr>
            <a:lvl6pPr lvl="5" rtl="0">
              <a:lnSpc>
                <a:spcPct val="100000"/>
              </a:lnSpc>
              <a:spcBef>
                <a:spcPts val="1600"/>
              </a:spcBef>
              <a:spcAft>
                <a:spcPts val="0"/>
              </a:spcAft>
              <a:buSzPts val="1200"/>
              <a:buNone/>
              <a:defRPr/>
            </a:lvl6pPr>
            <a:lvl7pPr lvl="6" rtl="0">
              <a:lnSpc>
                <a:spcPct val="100000"/>
              </a:lnSpc>
              <a:spcBef>
                <a:spcPts val="1600"/>
              </a:spcBef>
              <a:spcAft>
                <a:spcPts val="0"/>
              </a:spcAft>
              <a:buSzPts val="1200"/>
              <a:buNone/>
              <a:defRPr/>
            </a:lvl7pPr>
            <a:lvl8pPr lvl="7" rtl="0">
              <a:lnSpc>
                <a:spcPct val="100000"/>
              </a:lnSpc>
              <a:spcBef>
                <a:spcPts val="1600"/>
              </a:spcBef>
              <a:spcAft>
                <a:spcPts val="0"/>
              </a:spcAft>
              <a:buSzPts val="1200"/>
              <a:buNone/>
              <a:defRPr/>
            </a:lvl8pPr>
            <a:lvl9pPr lvl="8" rtl="0">
              <a:lnSpc>
                <a:spcPct val="100000"/>
              </a:lnSpc>
              <a:spcBef>
                <a:spcPts val="1600"/>
              </a:spcBef>
              <a:spcAft>
                <a:spcPts val="1600"/>
              </a:spcAft>
              <a:buSzPts val="1200"/>
              <a:buNone/>
              <a:defRPr/>
            </a:lvl9pPr>
          </a:lstStyle>
          <a:p>
            <a:endParaRPr/>
          </a:p>
        </p:txBody>
      </p:sp>
      <p:sp>
        <p:nvSpPr>
          <p:cNvPr id="335" name="Google Shape;335;p5"/>
          <p:cNvSpPr txBox="1">
            <a:spLocks noGrp="1"/>
          </p:cNvSpPr>
          <p:nvPr>
            <p:ph type="subTitle" idx="15"/>
          </p:nvPr>
        </p:nvSpPr>
        <p:spPr>
          <a:xfrm>
            <a:off x="5658925" y="3766819"/>
            <a:ext cx="1932900" cy="46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Nunito"/>
              <a:buNone/>
              <a:defRPr sz="1600">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1600"/>
              </a:spcBef>
              <a:spcAft>
                <a:spcPts val="0"/>
              </a:spcAft>
              <a:buSzPts val="1200"/>
              <a:buNone/>
              <a:defRPr/>
            </a:lvl3pPr>
            <a:lvl4pPr lvl="3" rtl="0">
              <a:lnSpc>
                <a:spcPct val="100000"/>
              </a:lnSpc>
              <a:spcBef>
                <a:spcPts val="1600"/>
              </a:spcBef>
              <a:spcAft>
                <a:spcPts val="0"/>
              </a:spcAft>
              <a:buSzPts val="1200"/>
              <a:buNone/>
              <a:defRPr/>
            </a:lvl4pPr>
            <a:lvl5pPr lvl="4" rtl="0">
              <a:lnSpc>
                <a:spcPct val="100000"/>
              </a:lnSpc>
              <a:spcBef>
                <a:spcPts val="1600"/>
              </a:spcBef>
              <a:spcAft>
                <a:spcPts val="0"/>
              </a:spcAft>
              <a:buSzPts val="1200"/>
              <a:buNone/>
              <a:defRPr/>
            </a:lvl5pPr>
            <a:lvl6pPr lvl="5" rtl="0">
              <a:lnSpc>
                <a:spcPct val="100000"/>
              </a:lnSpc>
              <a:spcBef>
                <a:spcPts val="1600"/>
              </a:spcBef>
              <a:spcAft>
                <a:spcPts val="0"/>
              </a:spcAft>
              <a:buSzPts val="1200"/>
              <a:buNone/>
              <a:defRPr/>
            </a:lvl6pPr>
            <a:lvl7pPr lvl="6" rtl="0">
              <a:lnSpc>
                <a:spcPct val="100000"/>
              </a:lnSpc>
              <a:spcBef>
                <a:spcPts val="1600"/>
              </a:spcBef>
              <a:spcAft>
                <a:spcPts val="0"/>
              </a:spcAft>
              <a:buSzPts val="1200"/>
              <a:buNone/>
              <a:defRPr/>
            </a:lvl7pPr>
            <a:lvl8pPr lvl="7" rtl="0">
              <a:lnSpc>
                <a:spcPct val="100000"/>
              </a:lnSpc>
              <a:spcBef>
                <a:spcPts val="1600"/>
              </a:spcBef>
              <a:spcAft>
                <a:spcPts val="0"/>
              </a:spcAft>
              <a:buSzPts val="1200"/>
              <a:buNone/>
              <a:defRPr/>
            </a:lvl8pPr>
            <a:lvl9pPr lvl="8" rtl="0">
              <a:lnSpc>
                <a:spcPct val="100000"/>
              </a:lnSpc>
              <a:spcBef>
                <a:spcPts val="1600"/>
              </a:spcBef>
              <a:spcAft>
                <a:spcPts val="1600"/>
              </a:spcAft>
              <a:buSzPts val="1200"/>
              <a:buNone/>
              <a:defRPr/>
            </a:lvl9pPr>
          </a:lstStyle>
          <a:p>
            <a:endParaRPr/>
          </a:p>
        </p:txBody>
      </p:sp>
      <p:grpSp>
        <p:nvGrpSpPr>
          <p:cNvPr id="336" name="Google Shape;336;p5"/>
          <p:cNvGrpSpPr/>
          <p:nvPr/>
        </p:nvGrpSpPr>
        <p:grpSpPr>
          <a:xfrm>
            <a:off x="8317031" y="425331"/>
            <a:ext cx="227494" cy="228323"/>
            <a:chOff x="1932443" y="2250981"/>
            <a:chExt cx="227494" cy="228323"/>
          </a:xfrm>
        </p:grpSpPr>
        <p:sp>
          <p:nvSpPr>
            <p:cNvPr id="337" name="Google Shape;337;p5"/>
            <p:cNvSpPr/>
            <p:nvPr/>
          </p:nvSpPr>
          <p:spPr>
            <a:xfrm>
              <a:off x="2046177" y="2250981"/>
              <a:ext cx="31" cy="86171"/>
            </a:xfrm>
            <a:custGeom>
              <a:avLst/>
              <a:gdLst/>
              <a:ahLst/>
              <a:cxnLst/>
              <a:rect l="l" t="t" r="r" b="b"/>
              <a:pathLst>
                <a:path w="1" h="2808" fill="none" extrusionOk="0">
                  <a:moveTo>
                    <a:pt x="0" y="1"/>
                  </a:moveTo>
                  <a:lnTo>
                    <a:pt x="0" y="2807"/>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2046177" y="2393164"/>
              <a:ext cx="31" cy="86140"/>
            </a:xfrm>
            <a:custGeom>
              <a:avLst/>
              <a:gdLst/>
              <a:ahLst/>
              <a:cxnLst/>
              <a:rect l="l" t="t" r="r" b="b"/>
              <a:pathLst>
                <a:path w="1" h="2807" fill="none" extrusionOk="0">
                  <a:moveTo>
                    <a:pt x="0" y="0"/>
                  </a:moveTo>
                  <a:lnTo>
                    <a:pt x="0" y="2807"/>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1932443" y="2365544"/>
              <a:ext cx="86171" cy="1719"/>
            </a:xfrm>
            <a:custGeom>
              <a:avLst/>
              <a:gdLst/>
              <a:ahLst/>
              <a:cxnLst/>
              <a:rect l="l" t="t" r="r" b="b"/>
              <a:pathLst>
                <a:path w="2808" h="56" fill="none" extrusionOk="0">
                  <a:moveTo>
                    <a:pt x="1" y="55"/>
                  </a:moveTo>
                  <a:lnTo>
                    <a:pt x="2807"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
            <p:cNvSpPr/>
            <p:nvPr/>
          </p:nvSpPr>
          <p:spPr>
            <a:xfrm>
              <a:off x="2073767" y="2363058"/>
              <a:ext cx="86171" cy="1688"/>
            </a:xfrm>
            <a:custGeom>
              <a:avLst/>
              <a:gdLst/>
              <a:ahLst/>
              <a:cxnLst/>
              <a:rect l="l" t="t" r="r" b="b"/>
              <a:pathLst>
                <a:path w="2808" h="55" fill="none" extrusionOk="0">
                  <a:moveTo>
                    <a:pt x="1" y="55"/>
                  </a:moveTo>
                  <a:lnTo>
                    <a:pt x="280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1965066" y="2286120"/>
              <a:ext cx="61068" cy="59380"/>
            </a:xfrm>
            <a:custGeom>
              <a:avLst/>
              <a:gdLst/>
              <a:ahLst/>
              <a:cxnLst/>
              <a:rect l="l" t="t" r="r" b="b"/>
              <a:pathLst>
                <a:path w="1990" h="1935" fill="none" extrusionOk="0">
                  <a:moveTo>
                    <a:pt x="0" y="0"/>
                  </a:moveTo>
                  <a:lnTo>
                    <a:pt x="1989" y="1935"/>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
            <p:cNvSpPr/>
            <p:nvPr/>
          </p:nvSpPr>
          <p:spPr>
            <a:xfrm>
              <a:off x="2066248" y="2384786"/>
              <a:ext cx="60240" cy="59411"/>
            </a:xfrm>
            <a:custGeom>
              <a:avLst/>
              <a:gdLst/>
              <a:ahLst/>
              <a:cxnLst/>
              <a:rect l="l" t="t" r="r" b="b"/>
              <a:pathLst>
                <a:path w="1963" h="1936" fill="none" extrusionOk="0">
                  <a:moveTo>
                    <a:pt x="0" y="1"/>
                  </a:moveTo>
                  <a:lnTo>
                    <a:pt x="1962" y="1935"/>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
            <p:cNvSpPr/>
            <p:nvPr/>
          </p:nvSpPr>
          <p:spPr>
            <a:xfrm>
              <a:off x="1965066" y="2385614"/>
              <a:ext cx="61068" cy="61927"/>
            </a:xfrm>
            <a:custGeom>
              <a:avLst/>
              <a:gdLst/>
              <a:ahLst/>
              <a:cxnLst/>
              <a:rect l="l" t="t" r="r" b="b"/>
              <a:pathLst>
                <a:path w="1990" h="2018" fill="none" extrusionOk="0">
                  <a:moveTo>
                    <a:pt x="0" y="2017"/>
                  </a:moveTo>
                  <a:lnTo>
                    <a:pt x="1989"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2066248" y="2283604"/>
              <a:ext cx="60240" cy="61897"/>
            </a:xfrm>
            <a:custGeom>
              <a:avLst/>
              <a:gdLst/>
              <a:ahLst/>
              <a:cxnLst/>
              <a:rect l="l" t="t" r="r" b="b"/>
              <a:pathLst>
                <a:path w="1963" h="2017" fill="none" extrusionOk="0">
                  <a:moveTo>
                    <a:pt x="0" y="2017"/>
                  </a:moveTo>
                  <a:lnTo>
                    <a:pt x="1962"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5"/>
          <p:cNvGrpSpPr/>
          <p:nvPr/>
        </p:nvGrpSpPr>
        <p:grpSpPr>
          <a:xfrm>
            <a:off x="7769303" y="3161075"/>
            <a:ext cx="1142230" cy="1757953"/>
            <a:chOff x="7632861" y="2956412"/>
            <a:chExt cx="1269145" cy="1953281"/>
          </a:xfrm>
        </p:grpSpPr>
        <p:sp>
          <p:nvSpPr>
            <p:cNvPr id="346" name="Google Shape;346;p5"/>
            <p:cNvSpPr/>
            <p:nvPr/>
          </p:nvSpPr>
          <p:spPr>
            <a:xfrm flipH="1">
              <a:off x="8041671" y="3444877"/>
              <a:ext cx="145011" cy="145034"/>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6"/>
              </a:solidFill>
              <a:prstDash val="solid"/>
              <a:miter lim="31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5"/>
            <p:cNvGrpSpPr/>
            <p:nvPr/>
          </p:nvGrpSpPr>
          <p:grpSpPr>
            <a:xfrm flipH="1">
              <a:off x="8473740" y="3005434"/>
              <a:ext cx="423668" cy="370947"/>
              <a:chOff x="299281" y="2848081"/>
              <a:chExt cx="457673" cy="400720"/>
            </a:xfrm>
          </p:grpSpPr>
          <p:sp>
            <p:nvSpPr>
              <p:cNvPr id="348" name="Google Shape;348;p5"/>
              <p:cNvSpPr/>
              <p:nvPr/>
            </p:nvSpPr>
            <p:spPr>
              <a:xfrm>
                <a:off x="299281" y="2848081"/>
                <a:ext cx="457673" cy="400720"/>
              </a:xfrm>
              <a:custGeom>
                <a:avLst/>
                <a:gdLst/>
                <a:ahLst/>
                <a:cxnLst/>
                <a:rect l="l" t="t" r="r" b="b"/>
                <a:pathLst>
                  <a:path w="12480" h="10927" fill="none" extrusionOk="0">
                    <a:moveTo>
                      <a:pt x="3106" y="10927"/>
                    </a:moveTo>
                    <a:lnTo>
                      <a:pt x="0" y="5586"/>
                    </a:lnTo>
                    <a:lnTo>
                      <a:pt x="3106" y="109"/>
                    </a:lnTo>
                    <a:lnTo>
                      <a:pt x="9346" y="1"/>
                    </a:lnTo>
                    <a:lnTo>
                      <a:pt x="12480" y="5368"/>
                    </a:lnTo>
                    <a:lnTo>
                      <a:pt x="9346" y="1081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388214" y="2929019"/>
                <a:ext cx="278821" cy="241855"/>
              </a:xfrm>
              <a:custGeom>
                <a:avLst/>
                <a:gdLst/>
                <a:ahLst/>
                <a:cxnLst/>
                <a:rect l="l" t="t" r="r" b="b"/>
                <a:pathLst>
                  <a:path w="7603" h="6595" fill="none" extrusionOk="0">
                    <a:moveTo>
                      <a:pt x="7602" y="3189"/>
                    </a:moveTo>
                    <a:lnTo>
                      <a:pt x="5722" y="6513"/>
                    </a:lnTo>
                    <a:lnTo>
                      <a:pt x="1908" y="6595"/>
                    </a:lnTo>
                    <a:lnTo>
                      <a:pt x="0" y="3325"/>
                    </a:lnTo>
                    <a:lnTo>
                      <a:pt x="190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5"/>
            <p:cNvGrpSpPr/>
            <p:nvPr/>
          </p:nvGrpSpPr>
          <p:grpSpPr>
            <a:xfrm flipH="1">
              <a:off x="8319231" y="2956412"/>
              <a:ext cx="119360" cy="119360"/>
              <a:chOff x="794923" y="2795124"/>
              <a:chExt cx="128941" cy="128941"/>
            </a:xfrm>
          </p:grpSpPr>
          <p:sp>
            <p:nvSpPr>
              <p:cNvPr id="351" name="Google Shape;351;p5"/>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5"/>
            <p:cNvGrpSpPr/>
            <p:nvPr/>
          </p:nvGrpSpPr>
          <p:grpSpPr>
            <a:xfrm flipH="1">
              <a:off x="7766801" y="4060489"/>
              <a:ext cx="694740" cy="849205"/>
              <a:chOff x="794919" y="4014442"/>
              <a:chExt cx="750503" cy="917365"/>
            </a:xfrm>
          </p:grpSpPr>
          <p:sp>
            <p:nvSpPr>
              <p:cNvPr id="354" name="Google Shape;354;p5"/>
              <p:cNvSpPr/>
              <p:nvPr/>
            </p:nvSpPr>
            <p:spPr>
              <a:xfrm>
                <a:off x="794919" y="4098387"/>
                <a:ext cx="750503" cy="833419"/>
              </a:xfrm>
              <a:custGeom>
                <a:avLst/>
                <a:gdLst/>
                <a:ahLst/>
                <a:cxnLst/>
                <a:rect l="l" t="t" r="r" b="b"/>
                <a:pathLst>
                  <a:path w="20465" h="22726" fill="none" extrusionOk="0">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
              <p:cNvSpPr/>
              <p:nvPr/>
            </p:nvSpPr>
            <p:spPr>
              <a:xfrm>
                <a:off x="967797" y="4578039"/>
                <a:ext cx="404754" cy="7041"/>
              </a:xfrm>
              <a:custGeom>
                <a:avLst/>
                <a:gdLst/>
                <a:ahLst/>
                <a:cxnLst/>
                <a:rect l="l" t="t" r="r" b="b"/>
                <a:pathLst>
                  <a:path w="11037" h="192" fill="none" extrusionOk="0">
                    <a:moveTo>
                      <a:pt x="1" y="192"/>
                    </a:moveTo>
                    <a:lnTo>
                      <a:pt x="11036"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1033773" y="4014442"/>
                <a:ext cx="272807" cy="76976"/>
              </a:xfrm>
              <a:custGeom>
                <a:avLst/>
                <a:gdLst/>
                <a:ahLst/>
                <a:cxnLst/>
                <a:rect l="l" t="t" r="r" b="b"/>
                <a:pathLst>
                  <a:path w="7439" h="2099" fill="none" extrusionOk="0">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 name="Google Shape;357;p5"/>
            <p:cNvGrpSpPr/>
            <p:nvPr/>
          </p:nvGrpSpPr>
          <p:grpSpPr>
            <a:xfrm flipH="1">
              <a:off x="7632861" y="4320092"/>
              <a:ext cx="201687" cy="201687"/>
              <a:chOff x="1447449" y="4268259"/>
              <a:chExt cx="217875" cy="217875"/>
            </a:xfrm>
          </p:grpSpPr>
          <p:sp>
            <p:nvSpPr>
              <p:cNvPr id="358" name="Google Shape;358;p5"/>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5"/>
            <p:cNvGrpSpPr/>
            <p:nvPr/>
          </p:nvGrpSpPr>
          <p:grpSpPr>
            <a:xfrm flipH="1">
              <a:off x="8281272" y="3626497"/>
              <a:ext cx="195199" cy="722491"/>
              <a:chOff x="2419167" y="1286206"/>
              <a:chExt cx="210867" cy="780480"/>
            </a:xfrm>
          </p:grpSpPr>
          <p:sp>
            <p:nvSpPr>
              <p:cNvPr id="367" name="Google Shape;367;p5"/>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5"/>
            <p:cNvGrpSpPr/>
            <p:nvPr/>
          </p:nvGrpSpPr>
          <p:grpSpPr>
            <a:xfrm flipH="1">
              <a:off x="8430200" y="4262005"/>
              <a:ext cx="471806" cy="518044"/>
              <a:chOff x="1693693" y="-2602979"/>
              <a:chExt cx="509674" cy="559624"/>
            </a:xfrm>
          </p:grpSpPr>
          <p:sp>
            <p:nvSpPr>
              <p:cNvPr id="383" name="Google Shape;383;p5"/>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2" name="Google Shape;392;p5"/>
          <p:cNvGrpSpPr/>
          <p:nvPr/>
        </p:nvGrpSpPr>
        <p:grpSpPr>
          <a:xfrm rot="-5400000" flipH="1">
            <a:off x="452346" y="-15482"/>
            <a:ext cx="1479071" cy="1888772"/>
            <a:chOff x="7154282" y="2722388"/>
            <a:chExt cx="1709316" cy="2182794"/>
          </a:xfrm>
        </p:grpSpPr>
        <p:grpSp>
          <p:nvGrpSpPr>
            <p:cNvPr id="393" name="Google Shape;393;p5"/>
            <p:cNvGrpSpPr/>
            <p:nvPr/>
          </p:nvGrpSpPr>
          <p:grpSpPr>
            <a:xfrm rot="10800000">
              <a:off x="8029172" y="3304288"/>
              <a:ext cx="834426" cy="873411"/>
              <a:chOff x="3153626" y="-2653955"/>
              <a:chExt cx="834426" cy="873411"/>
            </a:xfrm>
          </p:grpSpPr>
          <p:sp>
            <p:nvSpPr>
              <p:cNvPr id="394" name="Google Shape;394;p5"/>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5"/>
            <p:cNvSpPr/>
            <p:nvPr/>
          </p:nvSpPr>
          <p:spPr>
            <a:xfrm rot="10800000">
              <a:off x="8247010" y="3883873"/>
              <a:ext cx="90948" cy="91975"/>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5"/>
            <p:cNvGrpSpPr/>
            <p:nvPr/>
          </p:nvGrpSpPr>
          <p:grpSpPr>
            <a:xfrm rot="10800000">
              <a:off x="7216135" y="4710301"/>
              <a:ext cx="193891" cy="194881"/>
              <a:chOff x="3407917" y="-1400250"/>
              <a:chExt cx="193891" cy="194881"/>
            </a:xfrm>
          </p:grpSpPr>
          <p:sp>
            <p:nvSpPr>
              <p:cNvPr id="403" name="Google Shape;403;p5"/>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5"/>
            <p:cNvGrpSpPr/>
            <p:nvPr/>
          </p:nvGrpSpPr>
          <p:grpSpPr>
            <a:xfrm rot="10800000">
              <a:off x="7154282" y="3045530"/>
              <a:ext cx="670520" cy="673527"/>
              <a:chOff x="1889565" y="-3382437"/>
              <a:chExt cx="670520" cy="673527"/>
            </a:xfrm>
          </p:grpSpPr>
          <p:sp>
            <p:nvSpPr>
              <p:cNvPr id="412" name="Google Shape;412;p5"/>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5"/>
            <p:cNvGrpSpPr/>
            <p:nvPr/>
          </p:nvGrpSpPr>
          <p:grpSpPr>
            <a:xfrm rot="10800000">
              <a:off x="7865125" y="3849733"/>
              <a:ext cx="235841" cy="578619"/>
              <a:chOff x="6219428" y="3871144"/>
              <a:chExt cx="235841" cy="578619"/>
            </a:xfrm>
          </p:grpSpPr>
          <p:sp>
            <p:nvSpPr>
              <p:cNvPr id="418" name="Google Shape;418;p5"/>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5"/>
            <p:cNvGrpSpPr/>
            <p:nvPr/>
          </p:nvGrpSpPr>
          <p:grpSpPr>
            <a:xfrm rot="10800000">
              <a:off x="7585583" y="3735560"/>
              <a:ext cx="228873" cy="290850"/>
              <a:chOff x="2079424" y="521748"/>
              <a:chExt cx="228873" cy="290850"/>
            </a:xfrm>
          </p:grpSpPr>
          <p:sp>
            <p:nvSpPr>
              <p:cNvPr id="422" name="Google Shape;422;p5"/>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 name="Google Shape;425;p5"/>
            <p:cNvGrpSpPr/>
            <p:nvPr/>
          </p:nvGrpSpPr>
          <p:grpSpPr>
            <a:xfrm rot="10800000">
              <a:off x="7481053" y="2722388"/>
              <a:ext cx="557642" cy="557642"/>
              <a:chOff x="3560335" y="-646412"/>
              <a:chExt cx="557642" cy="557642"/>
            </a:xfrm>
          </p:grpSpPr>
          <p:sp>
            <p:nvSpPr>
              <p:cNvPr id="426" name="Google Shape;426;p5"/>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5"/>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5"/>
        <p:cNvGrpSpPr/>
        <p:nvPr/>
      </p:nvGrpSpPr>
      <p:grpSpPr>
        <a:xfrm>
          <a:off x="0" y="0"/>
          <a:ext cx="0" cy="0"/>
          <a:chOff x="0" y="0"/>
          <a:chExt cx="0" cy="0"/>
        </a:xfrm>
      </p:grpSpPr>
      <p:sp>
        <p:nvSpPr>
          <p:cNvPr id="436" name="Google Shape;436;p6"/>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txBox="1">
            <a:spLocks noGrp="1"/>
          </p:cNvSpPr>
          <p:nvPr>
            <p:ph type="title"/>
          </p:nvPr>
        </p:nvSpPr>
        <p:spPr>
          <a:xfrm>
            <a:off x="2220450" y="2215653"/>
            <a:ext cx="4703100" cy="11682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Clr>
                <a:schemeClr val="accent3"/>
              </a:buClr>
              <a:buSzPts val="4000"/>
              <a:buFont typeface="Montserrat ExtraBold"/>
              <a:buNone/>
              <a:defRPr sz="5500">
                <a:solidFill>
                  <a:schemeClr val="accent3"/>
                </a:solidFill>
                <a:latin typeface="Montserrat ExtraBold"/>
                <a:ea typeface="Montserrat ExtraBold"/>
                <a:cs typeface="Montserrat ExtraBold"/>
                <a:sym typeface="Montserrat ExtraBold"/>
              </a:defRPr>
            </a:lvl1pPr>
            <a:lvl2pPr lvl="1"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2pPr>
            <a:lvl3pPr lvl="2"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3pPr>
            <a:lvl4pPr lvl="3"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4pPr>
            <a:lvl5pPr lvl="4"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5pPr>
            <a:lvl6pPr lvl="5"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6pPr>
            <a:lvl7pPr lvl="6"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7pPr>
            <a:lvl8pPr lvl="7"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8pPr>
            <a:lvl9pPr lvl="8"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9pPr>
          </a:lstStyle>
          <a:p>
            <a:endParaRPr/>
          </a:p>
        </p:txBody>
      </p:sp>
      <p:sp>
        <p:nvSpPr>
          <p:cNvPr id="438" name="Google Shape;438;p6"/>
          <p:cNvSpPr txBox="1">
            <a:spLocks noGrp="1"/>
          </p:cNvSpPr>
          <p:nvPr>
            <p:ph type="subTitle" idx="1"/>
          </p:nvPr>
        </p:nvSpPr>
        <p:spPr>
          <a:xfrm>
            <a:off x="2220450" y="3567403"/>
            <a:ext cx="4703100" cy="28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Nunito"/>
              <a:buNone/>
              <a:defRPr sz="1600">
                <a:latin typeface="Nunito"/>
                <a:ea typeface="Nunito"/>
                <a:cs typeface="Nunito"/>
                <a:sym typeface="Nunito"/>
              </a:defRPr>
            </a:lvl1pPr>
            <a:lvl2pPr lvl="1" algn="ctr">
              <a:lnSpc>
                <a:spcPct val="100000"/>
              </a:lnSpc>
              <a:spcBef>
                <a:spcPts val="0"/>
              </a:spcBef>
              <a:spcAft>
                <a:spcPts val="0"/>
              </a:spcAft>
              <a:buSzPts val="1600"/>
              <a:buFont typeface="Nunito"/>
              <a:buNone/>
              <a:defRPr sz="1600">
                <a:latin typeface="Nunito"/>
                <a:ea typeface="Nunito"/>
                <a:cs typeface="Nunito"/>
                <a:sym typeface="Nunito"/>
              </a:defRPr>
            </a:lvl2pPr>
            <a:lvl3pPr lvl="2" algn="ctr">
              <a:lnSpc>
                <a:spcPct val="100000"/>
              </a:lnSpc>
              <a:spcBef>
                <a:spcPts val="0"/>
              </a:spcBef>
              <a:spcAft>
                <a:spcPts val="0"/>
              </a:spcAft>
              <a:buSzPts val="1600"/>
              <a:buFont typeface="Nunito"/>
              <a:buNone/>
              <a:defRPr sz="1600">
                <a:latin typeface="Nunito"/>
                <a:ea typeface="Nunito"/>
                <a:cs typeface="Nunito"/>
                <a:sym typeface="Nunito"/>
              </a:defRPr>
            </a:lvl3pPr>
            <a:lvl4pPr lvl="3" algn="ctr">
              <a:lnSpc>
                <a:spcPct val="100000"/>
              </a:lnSpc>
              <a:spcBef>
                <a:spcPts val="0"/>
              </a:spcBef>
              <a:spcAft>
                <a:spcPts val="0"/>
              </a:spcAft>
              <a:buSzPts val="1600"/>
              <a:buFont typeface="Nunito"/>
              <a:buNone/>
              <a:defRPr sz="1600">
                <a:latin typeface="Nunito"/>
                <a:ea typeface="Nunito"/>
                <a:cs typeface="Nunito"/>
                <a:sym typeface="Nunito"/>
              </a:defRPr>
            </a:lvl4pPr>
            <a:lvl5pPr lvl="4" algn="ctr">
              <a:lnSpc>
                <a:spcPct val="100000"/>
              </a:lnSpc>
              <a:spcBef>
                <a:spcPts val="0"/>
              </a:spcBef>
              <a:spcAft>
                <a:spcPts val="0"/>
              </a:spcAft>
              <a:buSzPts val="1600"/>
              <a:buFont typeface="Nunito"/>
              <a:buNone/>
              <a:defRPr sz="1600">
                <a:latin typeface="Nunito"/>
                <a:ea typeface="Nunito"/>
                <a:cs typeface="Nunito"/>
                <a:sym typeface="Nunito"/>
              </a:defRPr>
            </a:lvl5pPr>
            <a:lvl6pPr lvl="5" algn="ctr">
              <a:lnSpc>
                <a:spcPct val="100000"/>
              </a:lnSpc>
              <a:spcBef>
                <a:spcPts val="0"/>
              </a:spcBef>
              <a:spcAft>
                <a:spcPts val="0"/>
              </a:spcAft>
              <a:buSzPts val="1600"/>
              <a:buFont typeface="Nunito"/>
              <a:buNone/>
              <a:defRPr sz="1600">
                <a:latin typeface="Nunito"/>
                <a:ea typeface="Nunito"/>
                <a:cs typeface="Nunito"/>
                <a:sym typeface="Nunito"/>
              </a:defRPr>
            </a:lvl6pPr>
            <a:lvl7pPr lvl="6" algn="ctr">
              <a:lnSpc>
                <a:spcPct val="100000"/>
              </a:lnSpc>
              <a:spcBef>
                <a:spcPts val="0"/>
              </a:spcBef>
              <a:spcAft>
                <a:spcPts val="0"/>
              </a:spcAft>
              <a:buSzPts val="1600"/>
              <a:buFont typeface="Nunito"/>
              <a:buNone/>
              <a:defRPr sz="1600">
                <a:latin typeface="Nunito"/>
                <a:ea typeface="Nunito"/>
                <a:cs typeface="Nunito"/>
                <a:sym typeface="Nunito"/>
              </a:defRPr>
            </a:lvl7pPr>
            <a:lvl8pPr lvl="7" algn="ctr">
              <a:lnSpc>
                <a:spcPct val="100000"/>
              </a:lnSpc>
              <a:spcBef>
                <a:spcPts val="0"/>
              </a:spcBef>
              <a:spcAft>
                <a:spcPts val="0"/>
              </a:spcAft>
              <a:buSzPts val="1600"/>
              <a:buFont typeface="Nunito"/>
              <a:buNone/>
              <a:defRPr sz="1600">
                <a:latin typeface="Nunito"/>
                <a:ea typeface="Nunito"/>
                <a:cs typeface="Nunito"/>
                <a:sym typeface="Nunito"/>
              </a:defRPr>
            </a:lvl8pPr>
            <a:lvl9pPr lvl="8" algn="ctr">
              <a:lnSpc>
                <a:spcPct val="100000"/>
              </a:lnSpc>
              <a:spcBef>
                <a:spcPts val="0"/>
              </a:spcBef>
              <a:spcAft>
                <a:spcPts val="0"/>
              </a:spcAft>
              <a:buSzPts val="1600"/>
              <a:buFont typeface="Nunito"/>
              <a:buNone/>
              <a:defRPr sz="1600">
                <a:latin typeface="Nunito"/>
                <a:ea typeface="Nunito"/>
                <a:cs typeface="Nunito"/>
                <a:sym typeface="Nunito"/>
              </a:defRPr>
            </a:lvl9pPr>
          </a:lstStyle>
          <a:p>
            <a:endParaRPr/>
          </a:p>
        </p:txBody>
      </p:sp>
      <p:sp>
        <p:nvSpPr>
          <p:cNvPr id="439" name="Google Shape;439;p6"/>
          <p:cNvSpPr txBox="1">
            <a:spLocks noGrp="1"/>
          </p:cNvSpPr>
          <p:nvPr>
            <p:ph type="title" idx="2" hasCustomPrompt="1"/>
          </p:nvPr>
        </p:nvSpPr>
        <p:spPr>
          <a:xfrm>
            <a:off x="4349700" y="1385447"/>
            <a:ext cx="444600" cy="54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1pPr>
            <a:lvl2pPr lvl="1"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2pPr>
            <a:lvl3pPr lvl="2"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3pPr>
            <a:lvl4pPr lvl="3"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4pPr>
            <a:lvl5pPr lvl="4"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5pPr>
            <a:lvl6pPr lvl="5"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6pPr>
            <a:lvl7pPr lvl="6"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7pPr>
            <a:lvl8pPr lvl="7"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8pPr>
            <a:lvl9pPr lvl="8"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9pPr>
          </a:lstStyle>
          <a:p>
            <a:r>
              <a:t>xx%</a:t>
            </a:r>
          </a:p>
        </p:txBody>
      </p:sp>
      <p:grpSp>
        <p:nvGrpSpPr>
          <p:cNvPr id="440" name="Google Shape;440;p6"/>
          <p:cNvGrpSpPr/>
          <p:nvPr/>
        </p:nvGrpSpPr>
        <p:grpSpPr>
          <a:xfrm>
            <a:off x="532843" y="246679"/>
            <a:ext cx="330676" cy="507632"/>
            <a:chOff x="1603769" y="107044"/>
            <a:chExt cx="384731" cy="590613"/>
          </a:xfrm>
        </p:grpSpPr>
        <p:sp>
          <p:nvSpPr>
            <p:cNvPr id="441" name="Google Shape;441;p6"/>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 name="Google Shape;448;p6"/>
          <p:cNvSpPr/>
          <p:nvPr/>
        </p:nvSpPr>
        <p:spPr>
          <a:xfrm>
            <a:off x="379349" y="1728325"/>
            <a:ext cx="134641" cy="134662"/>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9" name="Google Shape;449;p6"/>
          <p:cNvGrpSpPr/>
          <p:nvPr/>
        </p:nvGrpSpPr>
        <p:grpSpPr>
          <a:xfrm rot="10800000">
            <a:off x="295877" y="1111631"/>
            <a:ext cx="606382" cy="616689"/>
            <a:chOff x="3027518" y="-1395725"/>
            <a:chExt cx="705506" cy="717497"/>
          </a:xfrm>
        </p:grpSpPr>
        <p:sp>
          <p:nvSpPr>
            <p:cNvPr id="450" name="Google Shape;450;p6"/>
            <p:cNvSpPr/>
            <p:nvPr/>
          </p:nvSpPr>
          <p:spPr>
            <a:xfrm>
              <a:off x="3027518" y="-1395725"/>
              <a:ext cx="705506" cy="717497"/>
            </a:xfrm>
            <a:custGeom>
              <a:avLst/>
              <a:gdLst/>
              <a:ahLst/>
              <a:cxnLst/>
              <a:rect l="l" t="t" r="r" b="b"/>
              <a:pathLst>
                <a:path w="19238" h="19565" fill="none" extrusionOk="0">
                  <a:moveTo>
                    <a:pt x="19237" y="0"/>
                  </a:moveTo>
                  <a:lnTo>
                    <a:pt x="19237" y="19237"/>
                  </a:lnTo>
                  <a:lnTo>
                    <a:pt x="0" y="19564"/>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3298315" y="-1144915"/>
              <a:ext cx="339771" cy="345785"/>
            </a:xfrm>
            <a:custGeom>
              <a:avLst/>
              <a:gdLst/>
              <a:ahLst/>
              <a:cxnLst/>
              <a:rect l="l" t="t" r="r" b="b"/>
              <a:pathLst>
                <a:path w="9265" h="9429" fill="none" extrusionOk="0">
                  <a:moveTo>
                    <a:pt x="9265" y="1"/>
                  </a:moveTo>
                  <a:lnTo>
                    <a:pt x="9265" y="9265"/>
                  </a:lnTo>
                  <a:lnTo>
                    <a:pt x="1" y="942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3182390" y="-740223"/>
              <a:ext cx="37" cy="55999"/>
            </a:xfrm>
            <a:custGeom>
              <a:avLst/>
              <a:gdLst/>
              <a:ahLst/>
              <a:cxnLst/>
              <a:rect l="l" t="t" r="r" b="b"/>
              <a:pathLst>
                <a:path w="1" h="1527" fill="none" extrusionOk="0">
                  <a:moveTo>
                    <a:pt x="1" y="1527"/>
                  </a:moveTo>
                  <a:lnTo>
                    <a:pt x="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
            <p:cNvSpPr/>
            <p:nvPr/>
          </p:nvSpPr>
          <p:spPr>
            <a:xfrm>
              <a:off x="3260358" y="-741214"/>
              <a:ext cx="37" cy="55009"/>
            </a:xfrm>
            <a:custGeom>
              <a:avLst/>
              <a:gdLst/>
              <a:ahLst/>
              <a:cxnLst/>
              <a:rect l="l" t="t" r="r" b="b"/>
              <a:pathLst>
                <a:path w="1" h="1500" fill="none" extrusionOk="0">
                  <a:moveTo>
                    <a:pt x="0" y="1499"/>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
            <p:cNvSpPr/>
            <p:nvPr/>
          </p:nvSpPr>
          <p:spPr>
            <a:xfrm>
              <a:off x="3339279" y="-742204"/>
              <a:ext cx="37" cy="55009"/>
            </a:xfrm>
            <a:custGeom>
              <a:avLst/>
              <a:gdLst/>
              <a:ahLst/>
              <a:cxnLst/>
              <a:rect l="l" t="t" r="r" b="b"/>
              <a:pathLst>
                <a:path w="1" h="1500" fill="none" extrusionOk="0">
                  <a:moveTo>
                    <a:pt x="1" y="1499"/>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3417247" y="-744221"/>
              <a:ext cx="37" cy="55999"/>
            </a:xfrm>
            <a:custGeom>
              <a:avLst/>
              <a:gdLst/>
              <a:ahLst/>
              <a:cxnLst/>
              <a:rect l="l" t="t" r="r" b="b"/>
              <a:pathLst>
                <a:path w="1" h="1527" fill="none" extrusionOk="0">
                  <a:moveTo>
                    <a:pt x="0" y="1527"/>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
            <p:cNvSpPr/>
            <p:nvPr/>
          </p:nvSpPr>
          <p:spPr>
            <a:xfrm>
              <a:off x="3496168" y="-745211"/>
              <a:ext cx="37" cy="55009"/>
            </a:xfrm>
            <a:custGeom>
              <a:avLst/>
              <a:gdLst/>
              <a:ahLst/>
              <a:cxnLst/>
              <a:rect l="l" t="t" r="r" b="b"/>
              <a:pathLst>
                <a:path w="1" h="1500" fill="none" extrusionOk="0">
                  <a:moveTo>
                    <a:pt x="1" y="1499"/>
                  </a:moveTo>
                  <a:lnTo>
                    <a:pt x="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a:off x="3574099" y="-747191"/>
              <a:ext cx="37" cy="55999"/>
            </a:xfrm>
            <a:custGeom>
              <a:avLst/>
              <a:gdLst/>
              <a:ahLst/>
              <a:cxnLst/>
              <a:rect l="l" t="t" r="r" b="b"/>
              <a:pathLst>
                <a:path w="1" h="1527" fill="none" extrusionOk="0">
                  <a:moveTo>
                    <a:pt x="1" y="1526"/>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6"/>
            <p:cNvSpPr/>
            <p:nvPr/>
          </p:nvSpPr>
          <p:spPr>
            <a:xfrm>
              <a:off x="3653057" y="-748181"/>
              <a:ext cx="37" cy="55962"/>
            </a:xfrm>
            <a:custGeom>
              <a:avLst/>
              <a:gdLst/>
              <a:ahLst/>
              <a:cxnLst/>
              <a:rect l="l" t="t" r="r" b="b"/>
              <a:pathLst>
                <a:path w="1" h="1526" fill="none" extrusionOk="0">
                  <a:moveTo>
                    <a:pt x="1" y="1526"/>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459;p6"/>
          <p:cNvGrpSpPr/>
          <p:nvPr/>
        </p:nvGrpSpPr>
        <p:grpSpPr>
          <a:xfrm>
            <a:off x="1695468" y="246761"/>
            <a:ext cx="158924" cy="202737"/>
            <a:chOff x="2947570" y="-1075969"/>
            <a:chExt cx="184903" cy="235878"/>
          </a:xfrm>
        </p:grpSpPr>
        <p:sp>
          <p:nvSpPr>
            <p:cNvPr id="460" name="Google Shape;460;p6"/>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6"/>
          <p:cNvGrpSpPr/>
          <p:nvPr/>
        </p:nvGrpSpPr>
        <p:grpSpPr>
          <a:xfrm>
            <a:off x="817344" y="795318"/>
            <a:ext cx="158924" cy="202737"/>
            <a:chOff x="2947570" y="-1075969"/>
            <a:chExt cx="184903" cy="235878"/>
          </a:xfrm>
        </p:grpSpPr>
        <p:sp>
          <p:nvSpPr>
            <p:cNvPr id="464" name="Google Shape;464;p6"/>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 name="Google Shape;467;p6"/>
          <p:cNvGrpSpPr/>
          <p:nvPr/>
        </p:nvGrpSpPr>
        <p:grpSpPr>
          <a:xfrm>
            <a:off x="956937" y="295929"/>
            <a:ext cx="728333" cy="730918"/>
            <a:chOff x="4492684" y="662647"/>
            <a:chExt cx="847391" cy="850399"/>
          </a:xfrm>
        </p:grpSpPr>
        <p:sp>
          <p:nvSpPr>
            <p:cNvPr id="468" name="Google Shape;468;p6"/>
            <p:cNvSpPr/>
            <p:nvPr/>
          </p:nvSpPr>
          <p:spPr>
            <a:xfrm>
              <a:off x="4492684" y="662647"/>
              <a:ext cx="847391" cy="850399"/>
            </a:xfrm>
            <a:custGeom>
              <a:avLst/>
              <a:gdLst/>
              <a:ahLst/>
              <a:cxnLst/>
              <a:rect l="l" t="t" r="r" b="b"/>
              <a:pathLst>
                <a:path w="23107" h="23189" fill="none" extrusionOk="0">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a:off x="4858428" y="1029382"/>
              <a:ext cx="115922" cy="115958"/>
            </a:xfrm>
            <a:custGeom>
              <a:avLst/>
              <a:gdLst/>
              <a:ahLst/>
              <a:cxnLst/>
              <a:rect l="l" t="t" r="r" b="b"/>
              <a:pathLst>
                <a:path w="3161" h="3162" fill="none" extrusionOk="0">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
            <p:cNvSpPr/>
            <p:nvPr/>
          </p:nvSpPr>
          <p:spPr>
            <a:xfrm>
              <a:off x="4770485" y="792581"/>
              <a:ext cx="291803" cy="197885"/>
            </a:xfrm>
            <a:custGeom>
              <a:avLst/>
              <a:gdLst/>
              <a:ahLst/>
              <a:cxnLst/>
              <a:rect l="l" t="t" r="r" b="b"/>
              <a:pathLst>
                <a:path w="7957" h="5396" fill="none" extrusionOk="0">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4623571" y="1091360"/>
              <a:ext cx="235878" cy="250840"/>
            </a:xfrm>
            <a:custGeom>
              <a:avLst/>
              <a:gdLst/>
              <a:ahLst/>
              <a:cxnLst/>
              <a:rect l="l" t="t" r="r" b="b"/>
              <a:pathLst>
                <a:path w="6432" h="6840" fill="none" extrusionOk="0">
                  <a:moveTo>
                    <a:pt x="4878" y="0"/>
                  </a:moveTo>
                  <a:lnTo>
                    <a:pt x="1" y="82"/>
                  </a:lnTo>
                  <a:cubicBezTo>
                    <a:pt x="1" y="2861"/>
                    <a:pt x="1499" y="5450"/>
                    <a:pt x="3924" y="6839"/>
                  </a:cubicBezTo>
                  <a:lnTo>
                    <a:pt x="6431" y="2589"/>
                  </a:lnTo>
                  <a:cubicBezTo>
                    <a:pt x="5478" y="2071"/>
                    <a:pt x="4905" y="1063"/>
                    <a:pt x="4878"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4973326" y="1083365"/>
              <a:ext cx="236868" cy="253847"/>
            </a:xfrm>
            <a:custGeom>
              <a:avLst/>
              <a:gdLst/>
              <a:ahLst/>
              <a:cxnLst/>
              <a:rect l="l" t="t" r="r" b="b"/>
              <a:pathLst>
                <a:path w="6459" h="6922" fill="none" extrusionOk="0">
                  <a:moveTo>
                    <a:pt x="6458" y="0"/>
                  </a:moveTo>
                  <a:lnTo>
                    <a:pt x="1554" y="109"/>
                  </a:lnTo>
                  <a:cubicBezTo>
                    <a:pt x="1526" y="1199"/>
                    <a:pt x="954" y="2207"/>
                    <a:pt x="1" y="2780"/>
                  </a:cubicBezTo>
                  <a:lnTo>
                    <a:pt x="2507" y="6921"/>
                  </a:lnTo>
                  <a:cubicBezTo>
                    <a:pt x="4932" y="5450"/>
                    <a:pt x="6431" y="2834"/>
                    <a:pt x="6458"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6"/>
          <p:cNvGrpSpPr/>
          <p:nvPr/>
        </p:nvGrpSpPr>
        <p:grpSpPr>
          <a:xfrm>
            <a:off x="559039" y="4454809"/>
            <a:ext cx="308365" cy="307514"/>
            <a:chOff x="2601030" y="2721166"/>
            <a:chExt cx="358773" cy="357783"/>
          </a:xfrm>
        </p:grpSpPr>
        <p:sp>
          <p:nvSpPr>
            <p:cNvPr id="474" name="Google Shape;474;p6"/>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6"/>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 name="Google Shape;482;p6"/>
          <p:cNvGrpSpPr/>
          <p:nvPr/>
        </p:nvGrpSpPr>
        <p:grpSpPr>
          <a:xfrm>
            <a:off x="7976467" y="4020361"/>
            <a:ext cx="645057" cy="788475"/>
            <a:chOff x="794919" y="4014442"/>
            <a:chExt cx="750503" cy="917365"/>
          </a:xfrm>
        </p:grpSpPr>
        <p:sp>
          <p:nvSpPr>
            <p:cNvPr id="483" name="Google Shape;483;p6"/>
            <p:cNvSpPr/>
            <p:nvPr/>
          </p:nvSpPr>
          <p:spPr>
            <a:xfrm>
              <a:off x="794919" y="4098387"/>
              <a:ext cx="750503" cy="833419"/>
            </a:xfrm>
            <a:custGeom>
              <a:avLst/>
              <a:gdLst/>
              <a:ahLst/>
              <a:cxnLst/>
              <a:rect l="l" t="t" r="r" b="b"/>
              <a:pathLst>
                <a:path w="20465" h="22726" fill="none" extrusionOk="0">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967797" y="4578039"/>
              <a:ext cx="404754" cy="7041"/>
            </a:xfrm>
            <a:custGeom>
              <a:avLst/>
              <a:gdLst/>
              <a:ahLst/>
              <a:cxnLst/>
              <a:rect l="l" t="t" r="r" b="b"/>
              <a:pathLst>
                <a:path w="11037" h="192" fill="none" extrusionOk="0">
                  <a:moveTo>
                    <a:pt x="1" y="192"/>
                  </a:moveTo>
                  <a:lnTo>
                    <a:pt x="11036"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1033773" y="4014442"/>
              <a:ext cx="272807" cy="76976"/>
            </a:xfrm>
            <a:custGeom>
              <a:avLst/>
              <a:gdLst/>
              <a:ahLst/>
              <a:cxnLst/>
              <a:rect l="l" t="t" r="r" b="b"/>
              <a:pathLst>
                <a:path w="7439" h="2099" fill="none" extrusionOk="0">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 name="Google Shape;486;p6"/>
          <p:cNvGrpSpPr/>
          <p:nvPr/>
        </p:nvGrpSpPr>
        <p:grpSpPr>
          <a:xfrm>
            <a:off x="8558624" y="4261402"/>
            <a:ext cx="187263" cy="187264"/>
            <a:chOff x="1447449" y="4268259"/>
            <a:chExt cx="217875" cy="217875"/>
          </a:xfrm>
        </p:grpSpPr>
        <p:sp>
          <p:nvSpPr>
            <p:cNvPr id="487" name="Google Shape;487;p6"/>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6"/>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6"/>
          <p:cNvGrpSpPr/>
          <p:nvPr/>
        </p:nvGrpSpPr>
        <p:grpSpPr>
          <a:xfrm>
            <a:off x="7888089" y="3759456"/>
            <a:ext cx="181240" cy="670823"/>
            <a:chOff x="2419167" y="1286206"/>
            <a:chExt cx="210867" cy="780480"/>
          </a:xfrm>
        </p:grpSpPr>
        <p:sp>
          <p:nvSpPr>
            <p:cNvPr id="496" name="Google Shape;496;p6"/>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6"/>
          <p:cNvGrpSpPr/>
          <p:nvPr/>
        </p:nvGrpSpPr>
        <p:grpSpPr>
          <a:xfrm rot="900084">
            <a:off x="8232295" y="3168175"/>
            <a:ext cx="717269" cy="750780"/>
            <a:chOff x="3153626" y="-2653955"/>
            <a:chExt cx="834426" cy="873411"/>
          </a:xfrm>
        </p:grpSpPr>
        <p:sp>
          <p:nvSpPr>
            <p:cNvPr id="512" name="Google Shape;512;p6"/>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6"/>
          <p:cNvGrpSpPr/>
          <p:nvPr/>
        </p:nvGrpSpPr>
        <p:grpSpPr>
          <a:xfrm>
            <a:off x="7424800" y="4733552"/>
            <a:ext cx="166649" cy="167500"/>
            <a:chOff x="3407917" y="-1400250"/>
            <a:chExt cx="193891" cy="194881"/>
          </a:xfrm>
        </p:grpSpPr>
        <p:sp>
          <p:nvSpPr>
            <p:cNvPr id="520" name="Google Shape;520;p6"/>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6"/>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6"/>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6"/>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6"/>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6"/>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6"/>
          <p:cNvGrpSpPr/>
          <p:nvPr/>
        </p:nvGrpSpPr>
        <p:grpSpPr>
          <a:xfrm>
            <a:off x="7603861" y="4483576"/>
            <a:ext cx="196716" cy="249985"/>
            <a:chOff x="2079424" y="521748"/>
            <a:chExt cx="228873" cy="290850"/>
          </a:xfrm>
        </p:grpSpPr>
        <p:sp>
          <p:nvSpPr>
            <p:cNvPr id="529" name="Google Shape;529;p6"/>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6"/>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6"/>
          <p:cNvGrpSpPr/>
          <p:nvPr/>
        </p:nvGrpSpPr>
        <p:grpSpPr>
          <a:xfrm>
            <a:off x="8745950" y="4672877"/>
            <a:ext cx="110824" cy="110824"/>
            <a:chOff x="794923" y="2795124"/>
            <a:chExt cx="128941" cy="128941"/>
          </a:xfrm>
        </p:grpSpPr>
        <p:sp>
          <p:nvSpPr>
            <p:cNvPr id="533" name="Google Shape;533;p6"/>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6"/>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6"/>
          <p:cNvGrpSpPr/>
          <p:nvPr/>
        </p:nvGrpSpPr>
        <p:grpSpPr>
          <a:xfrm>
            <a:off x="8330431" y="439171"/>
            <a:ext cx="200704" cy="200674"/>
            <a:chOff x="6886110" y="773687"/>
            <a:chExt cx="249074" cy="249037"/>
          </a:xfrm>
        </p:grpSpPr>
        <p:sp>
          <p:nvSpPr>
            <p:cNvPr id="536" name="Google Shape;536;p6"/>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6"/>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6"/>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6"/>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6"/>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6"/>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6"/>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6"/>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4"/>
        <p:cNvGrpSpPr/>
        <p:nvPr/>
      </p:nvGrpSpPr>
      <p:grpSpPr>
        <a:xfrm>
          <a:off x="0" y="0"/>
          <a:ext cx="0" cy="0"/>
          <a:chOff x="0" y="0"/>
          <a:chExt cx="0" cy="0"/>
        </a:xfrm>
      </p:grpSpPr>
      <p:sp>
        <p:nvSpPr>
          <p:cNvPr id="545" name="Google Shape;545;p7"/>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txBox="1">
            <a:spLocks noGrp="1"/>
          </p:cNvSpPr>
          <p:nvPr>
            <p:ph type="title"/>
          </p:nvPr>
        </p:nvSpPr>
        <p:spPr>
          <a:xfrm>
            <a:off x="2620950" y="539500"/>
            <a:ext cx="3902100" cy="50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2800"/>
              <a:buNone/>
              <a:defRPr sz="4000">
                <a:solidFill>
                  <a:schemeClr val="accent2"/>
                </a:solidFill>
                <a:latin typeface="Montserrat ExtraBold"/>
                <a:ea typeface="Montserrat ExtraBold"/>
                <a:cs typeface="Montserrat ExtraBold"/>
                <a:sym typeface="Montserrat ExtraBold"/>
              </a:defRPr>
            </a:lvl1pPr>
            <a:lvl2pPr lvl="1">
              <a:spcBef>
                <a:spcPts val="0"/>
              </a:spcBef>
              <a:spcAft>
                <a:spcPts val="0"/>
              </a:spcAft>
              <a:buClr>
                <a:schemeClr val="accent2"/>
              </a:buClr>
              <a:buSzPts val="2800"/>
              <a:buNone/>
              <a:defRPr>
                <a:solidFill>
                  <a:schemeClr val="accent2"/>
                </a:solidFill>
              </a:defRPr>
            </a:lvl2pPr>
            <a:lvl3pPr lvl="2">
              <a:spcBef>
                <a:spcPts val="0"/>
              </a:spcBef>
              <a:spcAft>
                <a:spcPts val="0"/>
              </a:spcAft>
              <a:buClr>
                <a:schemeClr val="accent2"/>
              </a:buClr>
              <a:buSzPts val="2800"/>
              <a:buNone/>
              <a:defRPr>
                <a:solidFill>
                  <a:schemeClr val="accent2"/>
                </a:solidFill>
              </a:defRPr>
            </a:lvl3pPr>
            <a:lvl4pPr lvl="3">
              <a:spcBef>
                <a:spcPts val="0"/>
              </a:spcBef>
              <a:spcAft>
                <a:spcPts val="0"/>
              </a:spcAft>
              <a:buClr>
                <a:schemeClr val="accent2"/>
              </a:buClr>
              <a:buSzPts val="2800"/>
              <a:buNone/>
              <a:defRPr>
                <a:solidFill>
                  <a:schemeClr val="accent2"/>
                </a:solidFill>
              </a:defRPr>
            </a:lvl4pPr>
            <a:lvl5pPr lvl="4">
              <a:spcBef>
                <a:spcPts val="0"/>
              </a:spcBef>
              <a:spcAft>
                <a:spcPts val="0"/>
              </a:spcAft>
              <a:buClr>
                <a:schemeClr val="accent2"/>
              </a:buClr>
              <a:buSzPts val="2800"/>
              <a:buNone/>
              <a:defRPr>
                <a:solidFill>
                  <a:schemeClr val="accent2"/>
                </a:solidFill>
              </a:defRPr>
            </a:lvl5pPr>
            <a:lvl6pPr lvl="5">
              <a:spcBef>
                <a:spcPts val="0"/>
              </a:spcBef>
              <a:spcAft>
                <a:spcPts val="0"/>
              </a:spcAft>
              <a:buClr>
                <a:schemeClr val="accent2"/>
              </a:buClr>
              <a:buSzPts val="2800"/>
              <a:buNone/>
              <a:defRPr>
                <a:solidFill>
                  <a:schemeClr val="accent2"/>
                </a:solidFill>
              </a:defRPr>
            </a:lvl6pPr>
            <a:lvl7pPr lvl="6">
              <a:spcBef>
                <a:spcPts val="0"/>
              </a:spcBef>
              <a:spcAft>
                <a:spcPts val="0"/>
              </a:spcAft>
              <a:buClr>
                <a:schemeClr val="accent2"/>
              </a:buClr>
              <a:buSzPts val="2800"/>
              <a:buNone/>
              <a:defRPr>
                <a:solidFill>
                  <a:schemeClr val="accent2"/>
                </a:solidFill>
              </a:defRPr>
            </a:lvl7pPr>
            <a:lvl8pPr lvl="7">
              <a:spcBef>
                <a:spcPts val="0"/>
              </a:spcBef>
              <a:spcAft>
                <a:spcPts val="0"/>
              </a:spcAft>
              <a:buClr>
                <a:schemeClr val="accent2"/>
              </a:buClr>
              <a:buSzPts val="2800"/>
              <a:buNone/>
              <a:defRPr>
                <a:solidFill>
                  <a:schemeClr val="accent2"/>
                </a:solidFill>
              </a:defRPr>
            </a:lvl8pPr>
            <a:lvl9pPr lvl="8">
              <a:spcBef>
                <a:spcPts val="0"/>
              </a:spcBef>
              <a:spcAft>
                <a:spcPts val="0"/>
              </a:spcAft>
              <a:buClr>
                <a:schemeClr val="accent2"/>
              </a:buClr>
              <a:buSzPts val="2800"/>
              <a:buNone/>
              <a:defRPr>
                <a:solidFill>
                  <a:schemeClr val="accent2"/>
                </a:solidFill>
              </a:defRPr>
            </a:lvl9pPr>
          </a:lstStyle>
          <a:p>
            <a:endParaRPr/>
          </a:p>
        </p:txBody>
      </p:sp>
      <p:sp>
        <p:nvSpPr>
          <p:cNvPr id="547" name="Google Shape;547;p7"/>
          <p:cNvSpPr txBox="1">
            <a:spLocks noGrp="1"/>
          </p:cNvSpPr>
          <p:nvPr>
            <p:ph type="subTitle" idx="1"/>
          </p:nvPr>
        </p:nvSpPr>
        <p:spPr>
          <a:xfrm>
            <a:off x="2261250" y="2010450"/>
            <a:ext cx="4621500" cy="1427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a:spcBef>
                <a:spcPts val="0"/>
              </a:spcBef>
              <a:spcAft>
                <a:spcPts val="0"/>
              </a:spcAft>
              <a:buSzPts val="1200"/>
              <a:buNone/>
              <a:defRPr/>
            </a:lvl2pPr>
            <a:lvl3pPr lvl="2">
              <a:spcBef>
                <a:spcPts val="1600"/>
              </a:spcBef>
              <a:spcAft>
                <a:spcPts val="0"/>
              </a:spcAft>
              <a:buSzPts val="1200"/>
              <a:buNone/>
              <a:defRPr/>
            </a:lvl3pPr>
            <a:lvl4pPr lvl="3">
              <a:spcBef>
                <a:spcPts val="1600"/>
              </a:spcBef>
              <a:spcAft>
                <a:spcPts val="0"/>
              </a:spcAft>
              <a:buSzPts val="1200"/>
              <a:buNone/>
              <a:defRPr/>
            </a:lvl4pPr>
            <a:lvl5pPr lvl="4">
              <a:spcBef>
                <a:spcPts val="1600"/>
              </a:spcBef>
              <a:spcAft>
                <a:spcPts val="0"/>
              </a:spcAft>
              <a:buSzPts val="1200"/>
              <a:buNone/>
              <a:defRPr/>
            </a:lvl5pPr>
            <a:lvl6pPr lvl="5">
              <a:spcBef>
                <a:spcPts val="1600"/>
              </a:spcBef>
              <a:spcAft>
                <a:spcPts val="0"/>
              </a:spcAft>
              <a:buSzPts val="1200"/>
              <a:buNone/>
              <a:defRPr/>
            </a:lvl6pPr>
            <a:lvl7pPr lvl="6">
              <a:spcBef>
                <a:spcPts val="1600"/>
              </a:spcBef>
              <a:spcAft>
                <a:spcPts val="0"/>
              </a:spcAft>
              <a:buSzPts val="1200"/>
              <a:buNone/>
              <a:defRPr/>
            </a:lvl7pPr>
            <a:lvl8pPr lvl="7">
              <a:spcBef>
                <a:spcPts val="1600"/>
              </a:spcBef>
              <a:spcAft>
                <a:spcPts val="0"/>
              </a:spcAft>
              <a:buSzPts val="1200"/>
              <a:buNone/>
              <a:defRPr/>
            </a:lvl8pPr>
            <a:lvl9pPr lvl="8">
              <a:spcBef>
                <a:spcPts val="1600"/>
              </a:spcBef>
              <a:spcAft>
                <a:spcPts val="1600"/>
              </a:spcAft>
              <a:buSzPts val="1200"/>
              <a:buNone/>
              <a:defRPr/>
            </a:lvl9pPr>
          </a:lstStyle>
          <a:p>
            <a:endParaRPr/>
          </a:p>
        </p:txBody>
      </p:sp>
      <p:grpSp>
        <p:nvGrpSpPr>
          <p:cNvPr id="548" name="Google Shape;548;p7"/>
          <p:cNvGrpSpPr/>
          <p:nvPr/>
        </p:nvGrpSpPr>
        <p:grpSpPr>
          <a:xfrm rot="-1800071" flipH="1">
            <a:off x="773382" y="4024351"/>
            <a:ext cx="717247" cy="750757"/>
            <a:chOff x="3153626" y="-2653955"/>
            <a:chExt cx="834426" cy="873411"/>
          </a:xfrm>
        </p:grpSpPr>
        <p:sp>
          <p:nvSpPr>
            <p:cNvPr id="549" name="Google Shape;549;p7"/>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6" name="Google Shape;556;p7"/>
          <p:cNvSpPr/>
          <p:nvPr/>
        </p:nvSpPr>
        <p:spPr>
          <a:xfrm flipH="1">
            <a:off x="1588191" y="4762313"/>
            <a:ext cx="78176" cy="79058"/>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 name="Google Shape;557;p7"/>
          <p:cNvGrpSpPr/>
          <p:nvPr/>
        </p:nvGrpSpPr>
        <p:grpSpPr>
          <a:xfrm flipH="1">
            <a:off x="341102" y="2984427"/>
            <a:ext cx="166649" cy="167500"/>
            <a:chOff x="3407917" y="-1400250"/>
            <a:chExt cx="193891" cy="194881"/>
          </a:xfrm>
        </p:grpSpPr>
        <p:sp>
          <p:nvSpPr>
            <p:cNvPr id="558" name="Google Shape;558;p7"/>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7"/>
          <p:cNvGrpSpPr/>
          <p:nvPr/>
        </p:nvGrpSpPr>
        <p:grpSpPr>
          <a:xfrm flipH="1">
            <a:off x="283732" y="4226106"/>
            <a:ext cx="576312" cy="578897"/>
            <a:chOff x="1889565" y="-3382437"/>
            <a:chExt cx="670520" cy="673527"/>
          </a:xfrm>
        </p:grpSpPr>
        <p:sp>
          <p:nvSpPr>
            <p:cNvPr id="567" name="Google Shape;567;p7"/>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7"/>
          <p:cNvGrpSpPr/>
          <p:nvPr/>
        </p:nvGrpSpPr>
        <p:grpSpPr>
          <a:xfrm flipH="1">
            <a:off x="323286" y="3668840"/>
            <a:ext cx="202705" cy="497323"/>
            <a:chOff x="6219428" y="3871144"/>
            <a:chExt cx="235841" cy="578619"/>
          </a:xfrm>
        </p:grpSpPr>
        <p:sp>
          <p:nvSpPr>
            <p:cNvPr id="573" name="Google Shape;573;p7"/>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7"/>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7"/>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7"/>
          <p:cNvGrpSpPr/>
          <p:nvPr/>
        </p:nvGrpSpPr>
        <p:grpSpPr>
          <a:xfrm flipH="1">
            <a:off x="561518" y="3449183"/>
            <a:ext cx="196716" cy="249985"/>
            <a:chOff x="2079424" y="521748"/>
            <a:chExt cx="228873" cy="290850"/>
          </a:xfrm>
        </p:grpSpPr>
        <p:sp>
          <p:nvSpPr>
            <p:cNvPr id="577" name="Google Shape;577;p7"/>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7"/>
          <p:cNvGrpSpPr/>
          <p:nvPr/>
        </p:nvGrpSpPr>
        <p:grpSpPr>
          <a:xfrm flipH="1">
            <a:off x="899301" y="3754587"/>
            <a:ext cx="110824" cy="110824"/>
            <a:chOff x="794923" y="2795124"/>
            <a:chExt cx="128941" cy="128941"/>
          </a:xfrm>
        </p:grpSpPr>
        <p:sp>
          <p:nvSpPr>
            <p:cNvPr id="581" name="Google Shape;581;p7"/>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7"/>
          <p:cNvGrpSpPr/>
          <p:nvPr/>
        </p:nvGrpSpPr>
        <p:grpSpPr>
          <a:xfrm>
            <a:off x="559039" y="385746"/>
            <a:ext cx="308365" cy="307514"/>
            <a:chOff x="2601030" y="2721166"/>
            <a:chExt cx="358773" cy="357783"/>
          </a:xfrm>
        </p:grpSpPr>
        <p:sp>
          <p:nvSpPr>
            <p:cNvPr id="584" name="Google Shape;584;p7"/>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7"/>
          <p:cNvGrpSpPr/>
          <p:nvPr/>
        </p:nvGrpSpPr>
        <p:grpSpPr>
          <a:xfrm flipH="1">
            <a:off x="8390763" y="209486"/>
            <a:ext cx="330676" cy="507632"/>
            <a:chOff x="1603769" y="107044"/>
            <a:chExt cx="384731" cy="590613"/>
          </a:xfrm>
        </p:grpSpPr>
        <p:sp>
          <p:nvSpPr>
            <p:cNvPr id="593" name="Google Shape;593;p7"/>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0" name="Google Shape;600;p7"/>
          <p:cNvSpPr/>
          <p:nvPr/>
        </p:nvSpPr>
        <p:spPr>
          <a:xfrm flipH="1">
            <a:off x="7778193" y="195263"/>
            <a:ext cx="134641" cy="134662"/>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lt1"/>
            </a:solidFill>
            <a:prstDash val="solid"/>
            <a:miter lim="31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 name="Google Shape;601;p7"/>
          <p:cNvGrpSpPr/>
          <p:nvPr/>
        </p:nvGrpSpPr>
        <p:grpSpPr>
          <a:xfrm rot="10800000" flipH="1">
            <a:off x="8248137" y="1235571"/>
            <a:ext cx="606382" cy="616689"/>
            <a:chOff x="3027518" y="-1395725"/>
            <a:chExt cx="705506" cy="717497"/>
          </a:xfrm>
        </p:grpSpPr>
        <p:sp>
          <p:nvSpPr>
            <p:cNvPr id="602" name="Google Shape;602;p7"/>
            <p:cNvSpPr/>
            <p:nvPr/>
          </p:nvSpPr>
          <p:spPr>
            <a:xfrm>
              <a:off x="3027518" y="-1395725"/>
              <a:ext cx="705506" cy="717497"/>
            </a:xfrm>
            <a:custGeom>
              <a:avLst/>
              <a:gdLst/>
              <a:ahLst/>
              <a:cxnLst/>
              <a:rect l="l" t="t" r="r" b="b"/>
              <a:pathLst>
                <a:path w="19238" h="19565" fill="none" extrusionOk="0">
                  <a:moveTo>
                    <a:pt x="19237" y="0"/>
                  </a:moveTo>
                  <a:lnTo>
                    <a:pt x="19237" y="19237"/>
                  </a:lnTo>
                  <a:lnTo>
                    <a:pt x="0" y="19564"/>
                  </a:ln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a:off x="3298315" y="-1144915"/>
              <a:ext cx="339771" cy="345785"/>
            </a:xfrm>
            <a:custGeom>
              <a:avLst/>
              <a:gdLst/>
              <a:ahLst/>
              <a:cxnLst/>
              <a:rect l="l" t="t" r="r" b="b"/>
              <a:pathLst>
                <a:path w="9265" h="9429" fill="none" extrusionOk="0">
                  <a:moveTo>
                    <a:pt x="9265" y="1"/>
                  </a:moveTo>
                  <a:lnTo>
                    <a:pt x="9265" y="9265"/>
                  </a:lnTo>
                  <a:lnTo>
                    <a:pt x="1" y="9428"/>
                  </a:ln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
            <p:cNvSpPr/>
            <p:nvPr/>
          </p:nvSpPr>
          <p:spPr>
            <a:xfrm>
              <a:off x="3182390" y="-740223"/>
              <a:ext cx="37" cy="55999"/>
            </a:xfrm>
            <a:custGeom>
              <a:avLst/>
              <a:gdLst/>
              <a:ahLst/>
              <a:cxnLst/>
              <a:rect l="l" t="t" r="r" b="b"/>
              <a:pathLst>
                <a:path w="1" h="1527" fill="none" extrusionOk="0">
                  <a:moveTo>
                    <a:pt x="1" y="1527"/>
                  </a:moveTo>
                  <a:lnTo>
                    <a:pt x="1"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
            <p:cNvSpPr/>
            <p:nvPr/>
          </p:nvSpPr>
          <p:spPr>
            <a:xfrm>
              <a:off x="3260358" y="-741214"/>
              <a:ext cx="37" cy="55009"/>
            </a:xfrm>
            <a:custGeom>
              <a:avLst/>
              <a:gdLst/>
              <a:ahLst/>
              <a:cxnLst/>
              <a:rect l="l" t="t" r="r" b="b"/>
              <a:pathLst>
                <a:path w="1" h="1500" fill="none" extrusionOk="0">
                  <a:moveTo>
                    <a:pt x="0" y="1499"/>
                  </a:moveTo>
                  <a:lnTo>
                    <a:pt x="0"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a:off x="3339279" y="-742204"/>
              <a:ext cx="37" cy="55009"/>
            </a:xfrm>
            <a:custGeom>
              <a:avLst/>
              <a:gdLst/>
              <a:ahLst/>
              <a:cxnLst/>
              <a:rect l="l" t="t" r="r" b="b"/>
              <a:pathLst>
                <a:path w="1" h="1500" fill="none" extrusionOk="0">
                  <a:moveTo>
                    <a:pt x="1" y="1499"/>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
            <p:cNvSpPr/>
            <p:nvPr/>
          </p:nvSpPr>
          <p:spPr>
            <a:xfrm>
              <a:off x="3417247" y="-744221"/>
              <a:ext cx="37" cy="55999"/>
            </a:xfrm>
            <a:custGeom>
              <a:avLst/>
              <a:gdLst/>
              <a:ahLst/>
              <a:cxnLst/>
              <a:rect l="l" t="t" r="r" b="b"/>
              <a:pathLst>
                <a:path w="1" h="1527" fill="none" extrusionOk="0">
                  <a:moveTo>
                    <a:pt x="0" y="1527"/>
                  </a:moveTo>
                  <a:lnTo>
                    <a:pt x="0"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
            <p:cNvSpPr/>
            <p:nvPr/>
          </p:nvSpPr>
          <p:spPr>
            <a:xfrm>
              <a:off x="3496168" y="-745211"/>
              <a:ext cx="37" cy="55009"/>
            </a:xfrm>
            <a:custGeom>
              <a:avLst/>
              <a:gdLst/>
              <a:ahLst/>
              <a:cxnLst/>
              <a:rect l="l" t="t" r="r" b="b"/>
              <a:pathLst>
                <a:path w="1" h="1500" fill="none" extrusionOk="0">
                  <a:moveTo>
                    <a:pt x="1" y="1499"/>
                  </a:moveTo>
                  <a:lnTo>
                    <a:pt x="1"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a:off x="3574099" y="-747191"/>
              <a:ext cx="37" cy="55999"/>
            </a:xfrm>
            <a:custGeom>
              <a:avLst/>
              <a:gdLst/>
              <a:ahLst/>
              <a:cxnLst/>
              <a:rect l="l" t="t" r="r" b="b"/>
              <a:pathLst>
                <a:path w="1" h="1527" fill="none" extrusionOk="0">
                  <a:moveTo>
                    <a:pt x="1" y="1526"/>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
            <p:cNvSpPr/>
            <p:nvPr/>
          </p:nvSpPr>
          <p:spPr>
            <a:xfrm>
              <a:off x="3653057" y="-748181"/>
              <a:ext cx="37" cy="55962"/>
            </a:xfrm>
            <a:custGeom>
              <a:avLst/>
              <a:gdLst/>
              <a:ahLst/>
              <a:cxnLst/>
              <a:rect l="l" t="t" r="r" b="b"/>
              <a:pathLst>
                <a:path w="1" h="1526" fill="none" extrusionOk="0">
                  <a:moveTo>
                    <a:pt x="1" y="1526"/>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7"/>
          <p:cNvGrpSpPr/>
          <p:nvPr/>
        </p:nvGrpSpPr>
        <p:grpSpPr>
          <a:xfrm flipH="1">
            <a:off x="7219803" y="259155"/>
            <a:ext cx="158924" cy="202737"/>
            <a:chOff x="2947570" y="-1075969"/>
            <a:chExt cx="184903" cy="235878"/>
          </a:xfrm>
        </p:grpSpPr>
        <p:sp>
          <p:nvSpPr>
            <p:cNvPr id="612" name="Google Shape;612;p7"/>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7"/>
          <p:cNvGrpSpPr/>
          <p:nvPr/>
        </p:nvGrpSpPr>
        <p:grpSpPr>
          <a:xfrm flipH="1">
            <a:off x="7617525" y="395081"/>
            <a:ext cx="728333" cy="730918"/>
            <a:chOff x="4492684" y="662647"/>
            <a:chExt cx="847391" cy="850399"/>
          </a:xfrm>
        </p:grpSpPr>
        <p:sp>
          <p:nvSpPr>
            <p:cNvPr id="616" name="Google Shape;616;p7"/>
            <p:cNvSpPr/>
            <p:nvPr/>
          </p:nvSpPr>
          <p:spPr>
            <a:xfrm>
              <a:off x="4492684" y="662647"/>
              <a:ext cx="847391" cy="850399"/>
            </a:xfrm>
            <a:custGeom>
              <a:avLst/>
              <a:gdLst/>
              <a:ahLst/>
              <a:cxnLst/>
              <a:rect l="l" t="t" r="r" b="b"/>
              <a:pathLst>
                <a:path w="23107" h="23189" fill="none" extrusionOk="0">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7"/>
            <p:cNvSpPr/>
            <p:nvPr/>
          </p:nvSpPr>
          <p:spPr>
            <a:xfrm>
              <a:off x="4858428" y="1029382"/>
              <a:ext cx="115922" cy="115958"/>
            </a:xfrm>
            <a:custGeom>
              <a:avLst/>
              <a:gdLst/>
              <a:ahLst/>
              <a:cxnLst/>
              <a:rect l="l" t="t" r="r" b="b"/>
              <a:pathLst>
                <a:path w="3161" h="3162" fill="none" extrusionOk="0">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7"/>
            <p:cNvSpPr/>
            <p:nvPr/>
          </p:nvSpPr>
          <p:spPr>
            <a:xfrm>
              <a:off x="4770485" y="792581"/>
              <a:ext cx="291803" cy="197885"/>
            </a:xfrm>
            <a:custGeom>
              <a:avLst/>
              <a:gdLst/>
              <a:ahLst/>
              <a:cxnLst/>
              <a:rect l="l" t="t" r="r" b="b"/>
              <a:pathLst>
                <a:path w="7957" h="5396" fill="none" extrusionOk="0">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7"/>
            <p:cNvSpPr/>
            <p:nvPr/>
          </p:nvSpPr>
          <p:spPr>
            <a:xfrm>
              <a:off x="4623571" y="1091360"/>
              <a:ext cx="235878" cy="250840"/>
            </a:xfrm>
            <a:custGeom>
              <a:avLst/>
              <a:gdLst/>
              <a:ahLst/>
              <a:cxnLst/>
              <a:rect l="l" t="t" r="r" b="b"/>
              <a:pathLst>
                <a:path w="6432" h="6840" fill="none" extrusionOk="0">
                  <a:moveTo>
                    <a:pt x="4878" y="0"/>
                  </a:moveTo>
                  <a:lnTo>
                    <a:pt x="1" y="82"/>
                  </a:lnTo>
                  <a:cubicBezTo>
                    <a:pt x="1" y="2861"/>
                    <a:pt x="1499" y="5450"/>
                    <a:pt x="3924" y="6839"/>
                  </a:cubicBezTo>
                  <a:lnTo>
                    <a:pt x="6431" y="2589"/>
                  </a:lnTo>
                  <a:cubicBezTo>
                    <a:pt x="5478" y="2071"/>
                    <a:pt x="4905" y="1063"/>
                    <a:pt x="4878" y="0"/>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7"/>
            <p:cNvSpPr/>
            <p:nvPr/>
          </p:nvSpPr>
          <p:spPr>
            <a:xfrm>
              <a:off x="4973326" y="1083365"/>
              <a:ext cx="236868" cy="253847"/>
            </a:xfrm>
            <a:custGeom>
              <a:avLst/>
              <a:gdLst/>
              <a:ahLst/>
              <a:cxnLst/>
              <a:rect l="l" t="t" r="r" b="b"/>
              <a:pathLst>
                <a:path w="6459" h="6922" fill="none" extrusionOk="0">
                  <a:moveTo>
                    <a:pt x="6458" y="0"/>
                  </a:moveTo>
                  <a:lnTo>
                    <a:pt x="1554" y="109"/>
                  </a:lnTo>
                  <a:cubicBezTo>
                    <a:pt x="1526" y="1199"/>
                    <a:pt x="954" y="2207"/>
                    <a:pt x="1" y="2780"/>
                  </a:cubicBezTo>
                  <a:lnTo>
                    <a:pt x="2507" y="6921"/>
                  </a:lnTo>
                  <a:cubicBezTo>
                    <a:pt x="4932" y="5450"/>
                    <a:pt x="6431" y="2834"/>
                    <a:pt x="6458" y="0"/>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1" name="Google Shape;621;p7"/>
          <p:cNvGrpSpPr/>
          <p:nvPr/>
        </p:nvGrpSpPr>
        <p:grpSpPr>
          <a:xfrm flipH="1">
            <a:off x="8766362" y="524153"/>
            <a:ext cx="110824" cy="110824"/>
            <a:chOff x="794923" y="2795124"/>
            <a:chExt cx="128941" cy="128941"/>
          </a:xfrm>
        </p:grpSpPr>
        <p:sp>
          <p:nvSpPr>
            <p:cNvPr id="622" name="Google Shape;622;p7"/>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7"/>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7"/>
          <p:cNvGrpSpPr/>
          <p:nvPr/>
        </p:nvGrpSpPr>
        <p:grpSpPr>
          <a:xfrm>
            <a:off x="8276594" y="4454822"/>
            <a:ext cx="308365" cy="307514"/>
            <a:chOff x="2601030" y="2721166"/>
            <a:chExt cx="358773" cy="357783"/>
          </a:xfrm>
        </p:grpSpPr>
        <p:sp>
          <p:nvSpPr>
            <p:cNvPr id="625" name="Google Shape;625;p7"/>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7"/>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7"/>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7"/>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7"/>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7"/>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7"/>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7"/>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33"/>
        <p:cNvGrpSpPr/>
        <p:nvPr/>
      </p:nvGrpSpPr>
      <p:grpSpPr>
        <a:xfrm>
          <a:off x="0" y="0"/>
          <a:ext cx="0" cy="0"/>
          <a:chOff x="0" y="0"/>
          <a:chExt cx="0" cy="0"/>
        </a:xfrm>
      </p:grpSpPr>
      <p:sp>
        <p:nvSpPr>
          <p:cNvPr id="634" name="Google Shape;634;p8"/>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txBox="1">
            <a:spLocks noGrp="1"/>
          </p:cNvSpPr>
          <p:nvPr>
            <p:ph type="subTitle" idx="1"/>
          </p:nvPr>
        </p:nvSpPr>
        <p:spPr>
          <a:xfrm>
            <a:off x="1657500" y="2957513"/>
            <a:ext cx="2533500" cy="8364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algn="r">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algn="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algn="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algn="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algn="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algn="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algn="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algn="r">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a:endParaRPr/>
          </a:p>
        </p:txBody>
      </p:sp>
      <p:sp>
        <p:nvSpPr>
          <p:cNvPr id="636" name="Google Shape;636;p8"/>
          <p:cNvSpPr txBox="1">
            <a:spLocks noGrp="1"/>
          </p:cNvSpPr>
          <p:nvPr>
            <p:ph type="title"/>
          </p:nvPr>
        </p:nvSpPr>
        <p:spPr>
          <a:xfrm>
            <a:off x="1657500" y="2290066"/>
            <a:ext cx="2533500" cy="4638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6"/>
              </a:buClr>
              <a:buSzPts val="4000"/>
              <a:buFont typeface="Montserrat ExtraBold"/>
              <a:buNone/>
              <a:defRPr sz="4000">
                <a:solidFill>
                  <a:schemeClr val="accent6"/>
                </a:solidFill>
                <a:latin typeface="Montserrat ExtraBold"/>
                <a:ea typeface="Montserrat ExtraBold"/>
                <a:cs typeface="Montserrat ExtraBold"/>
                <a:sym typeface="Montserrat ExtraBold"/>
              </a:defRPr>
            </a:lvl1pPr>
            <a:lvl2pPr lvl="1">
              <a:spcBef>
                <a:spcPts val="0"/>
              </a:spcBef>
              <a:spcAft>
                <a:spcPts val="0"/>
              </a:spcAft>
              <a:buClr>
                <a:schemeClr val="accent6"/>
              </a:buClr>
              <a:buSzPts val="4000"/>
              <a:buNone/>
              <a:defRPr sz="4000">
                <a:solidFill>
                  <a:schemeClr val="accent6"/>
                </a:solidFill>
                <a:latin typeface="Nunito Light"/>
                <a:ea typeface="Nunito Light"/>
                <a:cs typeface="Nunito Light"/>
                <a:sym typeface="Nunito Light"/>
              </a:defRPr>
            </a:lvl2pPr>
            <a:lvl3pPr lvl="2">
              <a:spcBef>
                <a:spcPts val="0"/>
              </a:spcBef>
              <a:spcAft>
                <a:spcPts val="0"/>
              </a:spcAft>
              <a:buClr>
                <a:schemeClr val="accent6"/>
              </a:buClr>
              <a:buSzPts val="4000"/>
              <a:buNone/>
              <a:defRPr sz="4000">
                <a:solidFill>
                  <a:schemeClr val="accent6"/>
                </a:solidFill>
                <a:latin typeface="Nunito Light"/>
                <a:ea typeface="Nunito Light"/>
                <a:cs typeface="Nunito Light"/>
                <a:sym typeface="Nunito Light"/>
              </a:defRPr>
            </a:lvl3pPr>
            <a:lvl4pPr lvl="3">
              <a:spcBef>
                <a:spcPts val="0"/>
              </a:spcBef>
              <a:spcAft>
                <a:spcPts val="0"/>
              </a:spcAft>
              <a:buClr>
                <a:schemeClr val="accent6"/>
              </a:buClr>
              <a:buSzPts val="4000"/>
              <a:buNone/>
              <a:defRPr sz="4000">
                <a:solidFill>
                  <a:schemeClr val="accent6"/>
                </a:solidFill>
                <a:latin typeface="Nunito Light"/>
                <a:ea typeface="Nunito Light"/>
                <a:cs typeface="Nunito Light"/>
                <a:sym typeface="Nunito Light"/>
              </a:defRPr>
            </a:lvl4pPr>
            <a:lvl5pPr lvl="4">
              <a:spcBef>
                <a:spcPts val="0"/>
              </a:spcBef>
              <a:spcAft>
                <a:spcPts val="0"/>
              </a:spcAft>
              <a:buClr>
                <a:schemeClr val="accent6"/>
              </a:buClr>
              <a:buSzPts val="4000"/>
              <a:buNone/>
              <a:defRPr sz="4000">
                <a:solidFill>
                  <a:schemeClr val="accent6"/>
                </a:solidFill>
                <a:latin typeface="Nunito Light"/>
                <a:ea typeface="Nunito Light"/>
                <a:cs typeface="Nunito Light"/>
                <a:sym typeface="Nunito Light"/>
              </a:defRPr>
            </a:lvl5pPr>
            <a:lvl6pPr lvl="5">
              <a:spcBef>
                <a:spcPts val="0"/>
              </a:spcBef>
              <a:spcAft>
                <a:spcPts val="0"/>
              </a:spcAft>
              <a:buClr>
                <a:schemeClr val="accent6"/>
              </a:buClr>
              <a:buSzPts val="4000"/>
              <a:buNone/>
              <a:defRPr sz="4000">
                <a:solidFill>
                  <a:schemeClr val="accent6"/>
                </a:solidFill>
                <a:latin typeface="Nunito Light"/>
                <a:ea typeface="Nunito Light"/>
                <a:cs typeface="Nunito Light"/>
                <a:sym typeface="Nunito Light"/>
              </a:defRPr>
            </a:lvl6pPr>
            <a:lvl7pPr lvl="6">
              <a:spcBef>
                <a:spcPts val="0"/>
              </a:spcBef>
              <a:spcAft>
                <a:spcPts val="0"/>
              </a:spcAft>
              <a:buClr>
                <a:schemeClr val="accent6"/>
              </a:buClr>
              <a:buSzPts val="4000"/>
              <a:buNone/>
              <a:defRPr sz="4000">
                <a:solidFill>
                  <a:schemeClr val="accent6"/>
                </a:solidFill>
                <a:latin typeface="Nunito Light"/>
                <a:ea typeface="Nunito Light"/>
                <a:cs typeface="Nunito Light"/>
                <a:sym typeface="Nunito Light"/>
              </a:defRPr>
            </a:lvl7pPr>
            <a:lvl8pPr lvl="7">
              <a:spcBef>
                <a:spcPts val="0"/>
              </a:spcBef>
              <a:spcAft>
                <a:spcPts val="0"/>
              </a:spcAft>
              <a:buClr>
                <a:schemeClr val="accent6"/>
              </a:buClr>
              <a:buSzPts val="4000"/>
              <a:buNone/>
              <a:defRPr sz="4000">
                <a:solidFill>
                  <a:schemeClr val="accent6"/>
                </a:solidFill>
                <a:latin typeface="Nunito Light"/>
                <a:ea typeface="Nunito Light"/>
                <a:cs typeface="Nunito Light"/>
                <a:sym typeface="Nunito Light"/>
              </a:defRPr>
            </a:lvl8pPr>
            <a:lvl9pPr lvl="8">
              <a:spcBef>
                <a:spcPts val="0"/>
              </a:spcBef>
              <a:spcAft>
                <a:spcPts val="0"/>
              </a:spcAft>
              <a:buClr>
                <a:schemeClr val="accent6"/>
              </a:buClr>
              <a:buSzPts val="4000"/>
              <a:buNone/>
              <a:defRPr sz="4000">
                <a:solidFill>
                  <a:schemeClr val="accent6"/>
                </a:solidFill>
                <a:latin typeface="Nunito Light"/>
                <a:ea typeface="Nunito Light"/>
                <a:cs typeface="Nunito Light"/>
                <a:sym typeface="Nunito Light"/>
              </a:defRPr>
            </a:lvl9pPr>
          </a:lstStyle>
          <a:p>
            <a:endParaRPr/>
          </a:p>
        </p:txBody>
      </p:sp>
      <p:sp>
        <p:nvSpPr>
          <p:cNvPr id="637" name="Google Shape;637;p8"/>
          <p:cNvSpPr txBox="1">
            <a:spLocks noGrp="1"/>
          </p:cNvSpPr>
          <p:nvPr>
            <p:ph type="title" idx="2"/>
          </p:nvPr>
        </p:nvSpPr>
        <p:spPr>
          <a:xfrm>
            <a:off x="4953000" y="2290066"/>
            <a:ext cx="2533500" cy="463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1pPr>
            <a:lvl2pPr lvl="1">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2pPr>
            <a:lvl3pPr lvl="2">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3pPr>
            <a:lvl4pPr lvl="3">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4pPr>
            <a:lvl5pPr lvl="4">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5pPr>
            <a:lvl6pPr lvl="5">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6pPr>
            <a:lvl7pPr lvl="6">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7pPr>
            <a:lvl8pPr lvl="7">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8pPr>
            <a:lvl9pPr lvl="8">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9pPr>
          </a:lstStyle>
          <a:p>
            <a:endParaRPr/>
          </a:p>
        </p:txBody>
      </p:sp>
      <p:sp>
        <p:nvSpPr>
          <p:cNvPr id="638" name="Google Shape;638;p8"/>
          <p:cNvSpPr txBox="1">
            <a:spLocks noGrp="1"/>
          </p:cNvSpPr>
          <p:nvPr>
            <p:ph type="subTitle" idx="3"/>
          </p:nvPr>
        </p:nvSpPr>
        <p:spPr>
          <a:xfrm>
            <a:off x="4953000" y="2957513"/>
            <a:ext cx="2533500" cy="836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grpSp>
        <p:nvGrpSpPr>
          <p:cNvPr id="639" name="Google Shape;639;p8"/>
          <p:cNvGrpSpPr/>
          <p:nvPr/>
        </p:nvGrpSpPr>
        <p:grpSpPr>
          <a:xfrm>
            <a:off x="8507467" y="1636247"/>
            <a:ext cx="155984" cy="198986"/>
            <a:chOff x="2947570" y="-1075969"/>
            <a:chExt cx="184903" cy="235878"/>
          </a:xfrm>
        </p:grpSpPr>
        <p:sp>
          <p:nvSpPr>
            <p:cNvPr id="640" name="Google Shape;640;p8"/>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8"/>
          <p:cNvGrpSpPr/>
          <p:nvPr/>
        </p:nvGrpSpPr>
        <p:grpSpPr>
          <a:xfrm>
            <a:off x="7418224" y="490961"/>
            <a:ext cx="703922" cy="736809"/>
            <a:chOff x="3153626" y="-2653955"/>
            <a:chExt cx="834426" cy="873411"/>
          </a:xfrm>
        </p:grpSpPr>
        <p:sp>
          <p:nvSpPr>
            <p:cNvPr id="644" name="Google Shape;644;p8"/>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8"/>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8"/>
          <p:cNvSpPr/>
          <p:nvPr/>
        </p:nvSpPr>
        <p:spPr>
          <a:xfrm>
            <a:off x="7861805" y="661143"/>
            <a:ext cx="76725" cy="77591"/>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2" name="Google Shape;652;p8"/>
          <p:cNvGrpSpPr/>
          <p:nvPr/>
        </p:nvGrpSpPr>
        <p:grpSpPr>
          <a:xfrm>
            <a:off x="8294647" y="877919"/>
            <a:ext cx="565651" cy="568187"/>
            <a:chOff x="1889565" y="-3382437"/>
            <a:chExt cx="670520" cy="673527"/>
          </a:xfrm>
        </p:grpSpPr>
        <p:sp>
          <p:nvSpPr>
            <p:cNvPr id="653" name="Google Shape;653;p8"/>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8"/>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8"/>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8"/>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8"/>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8"/>
          <p:cNvGrpSpPr/>
          <p:nvPr/>
        </p:nvGrpSpPr>
        <p:grpSpPr>
          <a:xfrm>
            <a:off x="8061485" y="279235"/>
            <a:ext cx="198955" cy="488123"/>
            <a:chOff x="6219428" y="3871144"/>
            <a:chExt cx="235841" cy="578619"/>
          </a:xfrm>
        </p:grpSpPr>
        <p:sp>
          <p:nvSpPr>
            <p:cNvPr id="659" name="Google Shape;659;p8"/>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8"/>
          <p:cNvGrpSpPr/>
          <p:nvPr/>
        </p:nvGrpSpPr>
        <p:grpSpPr>
          <a:xfrm>
            <a:off x="8303367" y="618466"/>
            <a:ext cx="193077" cy="245361"/>
            <a:chOff x="2079424" y="521748"/>
            <a:chExt cx="228873" cy="290850"/>
          </a:xfrm>
        </p:grpSpPr>
        <p:sp>
          <p:nvSpPr>
            <p:cNvPr id="663" name="Google Shape;663;p8"/>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8"/>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8"/>
          <p:cNvGrpSpPr/>
          <p:nvPr/>
        </p:nvGrpSpPr>
        <p:grpSpPr>
          <a:xfrm>
            <a:off x="7070928" y="388587"/>
            <a:ext cx="302661" cy="301826"/>
            <a:chOff x="2601030" y="2721166"/>
            <a:chExt cx="358773" cy="357783"/>
          </a:xfrm>
        </p:grpSpPr>
        <p:sp>
          <p:nvSpPr>
            <p:cNvPr id="667" name="Google Shape;667;p8"/>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8"/>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8"/>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8"/>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8"/>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8"/>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5" name="Google Shape;675;p8"/>
          <p:cNvSpPr/>
          <p:nvPr/>
        </p:nvSpPr>
        <p:spPr>
          <a:xfrm>
            <a:off x="295608" y="3985127"/>
            <a:ext cx="134641" cy="134662"/>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3"/>
            </a:solidFill>
            <a:prstDash val="solid"/>
            <a:miter lim="31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 name="Google Shape;676;p8"/>
          <p:cNvGrpSpPr/>
          <p:nvPr/>
        </p:nvGrpSpPr>
        <p:grpSpPr>
          <a:xfrm>
            <a:off x="295591" y="3139911"/>
            <a:ext cx="393370" cy="344419"/>
            <a:chOff x="299281" y="2848081"/>
            <a:chExt cx="457673" cy="400720"/>
          </a:xfrm>
        </p:grpSpPr>
        <p:sp>
          <p:nvSpPr>
            <p:cNvPr id="677" name="Google Shape;677;p8"/>
            <p:cNvSpPr/>
            <p:nvPr/>
          </p:nvSpPr>
          <p:spPr>
            <a:xfrm>
              <a:off x="299281" y="2848081"/>
              <a:ext cx="457673" cy="400720"/>
            </a:xfrm>
            <a:custGeom>
              <a:avLst/>
              <a:gdLst/>
              <a:ahLst/>
              <a:cxnLst/>
              <a:rect l="l" t="t" r="r" b="b"/>
              <a:pathLst>
                <a:path w="12480" h="10927" fill="none" extrusionOk="0">
                  <a:moveTo>
                    <a:pt x="3106" y="10927"/>
                  </a:moveTo>
                  <a:lnTo>
                    <a:pt x="0" y="5586"/>
                  </a:lnTo>
                  <a:lnTo>
                    <a:pt x="3106" y="109"/>
                  </a:lnTo>
                  <a:lnTo>
                    <a:pt x="9346" y="1"/>
                  </a:lnTo>
                  <a:lnTo>
                    <a:pt x="12480" y="5368"/>
                  </a:lnTo>
                  <a:lnTo>
                    <a:pt x="9346" y="1081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8"/>
            <p:cNvSpPr/>
            <p:nvPr/>
          </p:nvSpPr>
          <p:spPr>
            <a:xfrm>
              <a:off x="388214" y="2929019"/>
              <a:ext cx="278821" cy="241855"/>
            </a:xfrm>
            <a:custGeom>
              <a:avLst/>
              <a:gdLst/>
              <a:ahLst/>
              <a:cxnLst/>
              <a:rect l="l" t="t" r="r" b="b"/>
              <a:pathLst>
                <a:path w="7603" h="6595" fill="none" extrusionOk="0">
                  <a:moveTo>
                    <a:pt x="7602" y="3189"/>
                  </a:moveTo>
                  <a:lnTo>
                    <a:pt x="5722" y="6513"/>
                  </a:lnTo>
                  <a:lnTo>
                    <a:pt x="1908" y="6595"/>
                  </a:lnTo>
                  <a:lnTo>
                    <a:pt x="0" y="3325"/>
                  </a:lnTo>
                  <a:lnTo>
                    <a:pt x="190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8"/>
          <p:cNvGrpSpPr/>
          <p:nvPr/>
        </p:nvGrpSpPr>
        <p:grpSpPr>
          <a:xfrm>
            <a:off x="307452" y="2846968"/>
            <a:ext cx="110824" cy="110824"/>
            <a:chOff x="794923" y="2795124"/>
            <a:chExt cx="128941" cy="128941"/>
          </a:xfrm>
        </p:grpSpPr>
        <p:sp>
          <p:nvSpPr>
            <p:cNvPr id="680" name="Google Shape;680;p8"/>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8"/>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 name="Google Shape;682;p8"/>
          <p:cNvGrpSpPr/>
          <p:nvPr/>
        </p:nvGrpSpPr>
        <p:grpSpPr>
          <a:xfrm>
            <a:off x="788879" y="4119513"/>
            <a:ext cx="645057" cy="788475"/>
            <a:chOff x="794919" y="4014442"/>
            <a:chExt cx="750503" cy="917365"/>
          </a:xfrm>
        </p:grpSpPr>
        <p:sp>
          <p:nvSpPr>
            <p:cNvPr id="683" name="Google Shape;683;p8"/>
            <p:cNvSpPr/>
            <p:nvPr/>
          </p:nvSpPr>
          <p:spPr>
            <a:xfrm>
              <a:off x="794919" y="4098387"/>
              <a:ext cx="750503" cy="833419"/>
            </a:xfrm>
            <a:custGeom>
              <a:avLst/>
              <a:gdLst/>
              <a:ahLst/>
              <a:cxnLst/>
              <a:rect l="l" t="t" r="r" b="b"/>
              <a:pathLst>
                <a:path w="20465" h="22726" fill="none" extrusionOk="0">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8"/>
            <p:cNvSpPr/>
            <p:nvPr/>
          </p:nvSpPr>
          <p:spPr>
            <a:xfrm>
              <a:off x="967797" y="4578039"/>
              <a:ext cx="404754" cy="7041"/>
            </a:xfrm>
            <a:custGeom>
              <a:avLst/>
              <a:gdLst/>
              <a:ahLst/>
              <a:cxnLst/>
              <a:rect l="l" t="t" r="r" b="b"/>
              <a:pathLst>
                <a:path w="11037" h="192" fill="none" extrusionOk="0">
                  <a:moveTo>
                    <a:pt x="1" y="192"/>
                  </a:moveTo>
                  <a:lnTo>
                    <a:pt x="11036"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8"/>
            <p:cNvSpPr/>
            <p:nvPr/>
          </p:nvSpPr>
          <p:spPr>
            <a:xfrm>
              <a:off x="1033773" y="4014442"/>
              <a:ext cx="272807" cy="76976"/>
            </a:xfrm>
            <a:custGeom>
              <a:avLst/>
              <a:gdLst/>
              <a:ahLst/>
              <a:cxnLst/>
              <a:rect l="l" t="t" r="r" b="b"/>
              <a:pathLst>
                <a:path w="7439" h="2099" fill="none" extrusionOk="0">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8"/>
          <p:cNvGrpSpPr/>
          <p:nvPr/>
        </p:nvGrpSpPr>
        <p:grpSpPr>
          <a:xfrm>
            <a:off x="1371036" y="4360554"/>
            <a:ext cx="187263" cy="187264"/>
            <a:chOff x="1447449" y="4268259"/>
            <a:chExt cx="217875" cy="217875"/>
          </a:xfrm>
        </p:grpSpPr>
        <p:sp>
          <p:nvSpPr>
            <p:cNvPr id="687" name="Google Shape;687;p8"/>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8"/>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8"/>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8"/>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8"/>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8"/>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8"/>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8"/>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8"/>
          <p:cNvGrpSpPr/>
          <p:nvPr/>
        </p:nvGrpSpPr>
        <p:grpSpPr>
          <a:xfrm>
            <a:off x="686271" y="3630008"/>
            <a:ext cx="181240" cy="670823"/>
            <a:chOff x="2419167" y="1286206"/>
            <a:chExt cx="210867" cy="780480"/>
          </a:xfrm>
        </p:grpSpPr>
        <p:sp>
          <p:nvSpPr>
            <p:cNvPr id="696" name="Google Shape;696;p8"/>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8"/>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8"/>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8"/>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8"/>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8"/>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8"/>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8"/>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8"/>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8"/>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8"/>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8"/>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8"/>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8"/>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8"/>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711;p8"/>
          <p:cNvGrpSpPr/>
          <p:nvPr/>
        </p:nvGrpSpPr>
        <p:grpSpPr>
          <a:xfrm>
            <a:off x="273142" y="4273728"/>
            <a:ext cx="438065" cy="480997"/>
            <a:chOff x="1693693" y="-2602979"/>
            <a:chExt cx="509674" cy="559624"/>
          </a:xfrm>
        </p:grpSpPr>
        <p:sp>
          <p:nvSpPr>
            <p:cNvPr id="712" name="Google Shape;712;p8"/>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8"/>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8"/>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8"/>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8"/>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8"/>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8"/>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8"/>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8"/>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1" name="Google Shape;721;p8"/>
          <p:cNvSpPr/>
          <p:nvPr/>
        </p:nvSpPr>
        <p:spPr>
          <a:xfrm>
            <a:off x="453220" y="3772080"/>
            <a:ext cx="78176" cy="79058"/>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2" name="Google Shape;722;p8"/>
          <p:cNvGrpSpPr/>
          <p:nvPr/>
        </p:nvGrpSpPr>
        <p:grpSpPr>
          <a:xfrm>
            <a:off x="559039" y="385746"/>
            <a:ext cx="308365" cy="307514"/>
            <a:chOff x="2601030" y="2721166"/>
            <a:chExt cx="358773" cy="357783"/>
          </a:xfrm>
        </p:grpSpPr>
        <p:sp>
          <p:nvSpPr>
            <p:cNvPr id="723" name="Google Shape;723;p8"/>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8"/>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8"/>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8"/>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8"/>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8"/>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8"/>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8"/>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 name="Google Shape;731;p8"/>
          <p:cNvGrpSpPr/>
          <p:nvPr/>
        </p:nvGrpSpPr>
        <p:grpSpPr>
          <a:xfrm>
            <a:off x="8276594" y="4454822"/>
            <a:ext cx="308365" cy="307514"/>
            <a:chOff x="2601030" y="2721166"/>
            <a:chExt cx="358773" cy="357783"/>
          </a:xfrm>
        </p:grpSpPr>
        <p:sp>
          <p:nvSpPr>
            <p:cNvPr id="732" name="Google Shape;732;p8"/>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8"/>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8"/>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8"/>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8"/>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8"/>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8"/>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8"/>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0"/>
        <p:cNvGrpSpPr/>
        <p:nvPr/>
      </p:nvGrpSpPr>
      <p:grpSpPr>
        <a:xfrm>
          <a:off x="0" y="0"/>
          <a:ext cx="0" cy="0"/>
          <a:chOff x="0" y="0"/>
          <a:chExt cx="0" cy="0"/>
        </a:xfrm>
      </p:grpSpPr>
      <p:sp>
        <p:nvSpPr>
          <p:cNvPr id="741" name="Google Shape;741;p9"/>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txBox="1">
            <a:spLocks noGrp="1"/>
          </p:cNvSpPr>
          <p:nvPr>
            <p:ph type="title"/>
          </p:nvPr>
        </p:nvSpPr>
        <p:spPr>
          <a:xfrm>
            <a:off x="1883250" y="539500"/>
            <a:ext cx="5377500" cy="50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1pPr>
            <a:lvl2pPr lvl="1"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2pPr>
            <a:lvl3pPr lvl="2"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3pPr>
            <a:lvl4pPr lvl="3"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4pPr>
            <a:lvl5pPr lvl="4"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5pPr>
            <a:lvl6pPr lvl="5"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6pPr>
            <a:lvl7pPr lvl="6"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7pPr>
            <a:lvl8pPr lvl="7"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8pPr>
            <a:lvl9pPr lvl="8"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9pPr>
          </a:lstStyle>
          <a:p>
            <a:endParaRPr/>
          </a:p>
        </p:txBody>
      </p:sp>
      <p:grpSp>
        <p:nvGrpSpPr>
          <p:cNvPr id="743" name="Google Shape;743;p9"/>
          <p:cNvGrpSpPr/>
          <p:nvPr/>
        </p:nvGrpSpPr>
        <p:grpSpPr>
          <a:xfrm>
            <a:off x="1043280" y="250052"/>
            <a:ext cx="166649" cy="167500"/>
            <a:chOff x="3407917" y="-1400250"/>
            <a:chExt cx="193891" cy="194881"/>
          </a:xfrm>
        </p:grpSpPr>
        <p:sp>
          <p:nvSpPr>
            <p:cNvPr id="744" name="Google Shape;744;p9"/>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9"/>
          <p:cNvGrpSpPr/>
          <p:nvPr/>
        </p:nvGrpSpPr>
        <p:grpSpPr>
          <a:xfrm>
            <a:off x="462246" y="274832"/>
            <a:ext cx="576312" cy="578897"/>
            <a:chOff x="1889565" y="-3382437"/>
            <a:chExt cx="670520" cy="673527"/>
          </a:xfrm>
        </p:grpSpPr>
        <p:sp>
          <p:nvSpPr>
            <p:cNvPr id="753" name="Google Shape;753;p9"/>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9"/>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9"/>
          <p:cNvGrpSpPr/>
          <p:nvPr/>
        </p:nvGrpSpPr>
        <p:grpSpPr>
          <a:xfrm>
            <a:off x="332855" y="892720"/>
            <a:ext cx="196716" cy="249985"/>
            <a:chOff x="2079424" y="521748"/>
            <a:chExt cx="228873" cy="290850"/>
          </a:xfrm>
        </p:grpSpPr>
        <p:sp>
          <p:nvSpPr>
            <p:cNvPr id="759" name="Google Shape;759;p9"/>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9"/>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 name="Google Shape;762;p9"/>
          <p:cNvGrpSpPr/>
          <p:nvPr/>
        </p:nvGrpSpPr>
        <p:grpSpPr>
          <a:xfrm>
            <a:off x="273209" y="511759"/>
            <a:ext cx="110824" cy="110824"/>
            <a:chOff x="794923" y="2795124"/>
            <a:chExt cx="128941" cy="128941"/>
          </a:xfrm>
        </p:grpSpPr>
        <p:sp>
          <p:nvSpPr>
            <p:cNvPr id="763" name="Google Shape;763;p9"/>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9"/>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9"/>
          <p:cNvGrpSpPr/>
          <p:nvPr/>
        </p:nvGrpSpPr>
        <p:grpSpPr>
          <a:xfrm>
            <a:off x="506048" y="4508238"/>
            <a:ext cx="200704" cy="200674"/>
            <a:chOff x="6886110" y="773687"/>
            <a:chExt cx="249074" cy="249037"/>
          </a:xfrm>
        </p:grpSpPr>
        <p:sp>
          <p:nvSpPr>
            <p:cNvPr id="766" name="Google Shape;766;p9"/>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9"/>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9"/>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9"/>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9"/>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9"/>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9"/>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9"/>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 name="Google Shape;774;p9"/>
          <p:cNvGrpSpPr/>
          <p:nvPr/>
        </p:nvGrpSpPr>
        <p:grpSpPr>
          <a:xfrm>
            <a:off x="8276589" y="385746"/>
            <a:ext cx="308365" cy="307514"/>
            <a:chOff x="2601030" y="2721166"/>
            <a:chExt cx="358773" cy="357783"/>
          </a:xfrm>
        </p:grpSpPr>
        <p:sp>
          <p:nvSpPr>
            <p:cNvPr id="775" name="Google Shape;775;p9"/>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9"/>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9"/>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9"/>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9"/>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9"/>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9"/>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83"/>
        <p:cNvGrpSpPr/>
        <p:nvPr/>
      </p:nvGrpSpPr>
      <p:grpSpPr>
        <a:xfrm>
          <a:off x="0" y="0"/>
          <a:ext cx="0" cy="0"/>
          <a:chOff x="0" y="0"/>
          <a:chExt cx="0" cy="0"/>
        </a:xfrm>
      </p:grpSpPr>
      <p:sp>
        <p:nvSpPr>
          <p:cNvPr id="784" name="Google Shape;784;p10"/>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0"/>
          <p:cNvSpPr txBox="1">
            <a:spLocks noGrp="1"/>
          </p:cNvSpPr>
          <p:nvPr>
            <p:ph type="title"/>
          </p:nvPr>
        </p:nvSpPr>
        <p:spPr>
          <a:xfrm>
            <a:off x="1592450" y="806075"/>
            <a:ext cx="3129600" cy="16245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chemeClr val="accent3"/>
              </a:buClr>
              <a:buSzPts val="2400"/>
              <a:buNone/>
              <a:defRPr sz="4300">
                <a:solidFill>
                  <a:schemeClr val="accent3"/>
                </a:solidFill>
                <a:latin typeface="Montserrat ExtraBold"/>
                <a:ea typeface="Montserrat ExtraBold"/>
                <a:cs typeface="Montserrat ExtraBold"/>
                <a:sym typeface="Montserrat ExtraBold"/>
              </a:defRPr>
            </a:lvl1pPr>
            <a:lvl2pPr lvl="1">
              <a:spcBef>
                <a:spcPts val="0"/>
              </a:spcBef>
              <a:spcAft>
                <a:spcPts val="0"/>
              </a:spcAft>
              <a:buClr>
                <a:schemeClr val="accent3"/>
              </a:buClr>
              <a:buSzPts val="2400"/>
              <a:buNone/>
              <a:defRPr sz="2400">
                <a:solidFill>
                  <a:schemeClr val="accent3"/>
                </a:solidFill>
              </a:defRPr>
            </a:lvl2pPr>
            <a:lvl3pPr lvl="2">
              <a:spcBef>
                <a:spcPts val="0"/>
              </a:spcBef>
              <a:spcAft>
                <a:spcPts val="0"/>
              </a:spcAft>
              <a:buClr>
                <a:schemeClr val="accent3"/>
              </a:buClr>
              <a:buSzPts val="2400"/>
              <a:buNone/>
              <a:defRPr sz="2400">
                <a:solidFill>
                  <a:schemeClr val="accent3"/>
                </a:solidFill>
              </a:defRPr>
            </a:lvl3pPr>
            <a:lvl4pPr lvl="3">
              <a:spcBef>
                <a:spcPts val="0"/>
              </a:spcBef>
              <a:spcAft>
                <a:spcPts val="0"/>
              </a:spcAft>
              <a:buClr>
                <a:schemeClr val="accent3"/>
              </a:buClr>
              <a:buSzPts val="2400"/>
              <a:buNone/>
              <a:defRPr sz="2400">
                <a:solidFill>
                  <a:schemeClr val="accent3"/>
                </a:solidFill>
              </a:defRPr>
            </a:lvl4pPr>
            <a:lvl5pPr lvl="4">
              <a:spcBef>
                <a:spcPts val="0"/>
              </a:spcBef>
              <a:spcAft>
                <a:spcPts val="0"/>
              </a:spcAft>
              <a:buClr>
                <a:schemeClr val="accent3"/>
              </a:buClr>
              <a:buSzPts val="2400"/>
              <a:buNone/>
              <a:defRPr sz="2400">
                <a:solidFill>
                  <a:schemeClr val="accent3"/>
                </a:solidFill>
              </a:defRPr>
            </a:lvl5pPr>
            <a:lvl6pPr lvl="5">
              <a:spcBef>
                <a:spcPts val="0"/>
              </a:spcBef>
              <a:spcAft>
                <a:spcPts val="0"/>
              </a:spcAft>
              <a:buClr>
                <a:schemeClr val="accent3"/>
              </a:buClr>
              <a:buSzPts val="2400"/>
              <a:buNone/>
              <a:defRPr sz="2400">
                <a:solidFill>
                  <a:schemeClr val="accent3"/>
                </a:solidFill>
              </a:defRPr>
            </a:lvl6pPr>
            <a:lvl7pPr lvl="6">
              <a:spcBef>
                <a:spcPts val="0"/>
              </a:spcBef>
              <a:spcAft>
                <a:spcPts val="0"/>
              </a:spcAft>
              <a:buClr>
                <a:schemeClr val="accent3"/>
              </a:buClr>
              <a:buSzPts val="2400"/>
              <a:buNone/>
              <a:defRPr sz="2400">
                <a:solidFill>
                  <a:schemeClr val="accent3"/>
                </a:solidFill>
              </a:defRPr>
            </a:lvl7pPr>
            <a:lvl8pPr lvl="7">
              <a:spcBef>
                <a:spcPts val="0"/>
              </a:spcBef>
              <a:spcAft>
                <a:spcPts val="0"/>
              </a:spcAft>
              <a:buClr>
                <a:schemeClr val="accent3"/>
              </a:buClr>
              <a:buSzPts val="2400"/>
              <a:buNone/>
              <a:defRPr sz="2400">
                <a:solidFill>
                  <a:schemeClr val="accent3"/>
                </a:solidFill>
              </a:defRPr>
            </a:lvl8pPr>
            <a:lvl9pPr lvl="8">
              <a:spcBef>
                <a:spcPts val="0"/>
              </a:spcBef>
              <a:spcAft>
                <a:spcPts val="0"/>
              </a:spcAft>
              <a:buClr>
                <a:schemeClr val="accent3"/>
              </a:buClr>
              <a:buSzPts val="2400"/>
              <a:buNone/>
              <a:defRPr sz="2400">
                <a:solidFill>
                  <a:schemeClr val="accent3"/>
                </a:solidFill>
              </a:defRPr>
            </a:lvl9pPr>
          </a:lstStyle>
          <a:p>
            <a:endParaRPr/>
          </a:p>
        </p:txBody>
      </p:sp>
      <p:sp>
        <p:nvSpPr>
          <p:cNvPr id="786" name="Google Shape;786;p10"/>
          <p:cNvSpPr txBox="1">
            <a:spLocks noGrp="1"/>
          </p:cNvSpPr>
          <p:nvPr>
            <p:ph type="subTitle" idx="1"/>
          </p:nvPr>
        </p:nvSpPr>
        <p:spPr>
          <a:xfrm>
            <a:off x="1592450" y="2712925"/>
            <a:ext cx="2891400" cy="1624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600"/>
              <a:buFont typeface="Nunito"/>
              <a:buNone/>
              <a:defRPr sz="1600">
                <a:latin typeface="Nunito"/>
                <a:ea typeface="Nunito"/>
                <a:cs typeface="Nunito"/>
                <a:sym typeface="Nunito"/>
              </a:defRPr>
            </a:lvl1pPr>
            <a:lvl2pPr lvl="1">
              <a:spcBef>
                <a:spcPts val="0"/>
              </a:spcBef>
              <a:spcAft>
                <a:spcPts val="0"/>
              </a:spcAft>
              <a:buSzPts val="1200"/>
              <a:buNone/>
              <a:defRPr/>
            </a:lvl2pPr>
            <a:lvl3pPr lvl="2">
              <a:spcBef>
                <a:spcPts val="1600"/>
              </a:spcBef>
              <a:spcAft>
                <a:spcPts val="0"/>
              </a:spcAft>
              <a:buSzPts val="1200"/>
              <a:buNone/>
              <a:defRPr/>
            </a:lvl3pPr>
            <a:lvl4pPr lvl="3">
              <a:spcBef>
                <a:spcPts val="1600"/>
              </a:spcBef>
              <a:spcAft>
                <a:spcPts val="0"/>
              </a:spcAft>
              <a:buSzPts val="1200"/>
              <a:buNone/>
              <a:defRPr/>
            </a:lvl4pPr>
            <a:lvl5pPr lvl="4">
              <a:spcBef>
                <a:spcPts val="1600"/>
              </a:spcBef>
              <a:spcAft>
                <a:spcPts val="0"/>
              </a:spcAft>
              <a:buSzPts val="1200"/>
              <a:buNone/>
              <a:defRPr/>
            </a:lvl5pPr>
            <a:lvl6pPr lvl="5">
              <a:spcBef>
                <a:spcPts val="1600"/>
              </a:spcBef>
              <a:spcAft>
                <a:spcPts val="0"/>
              </a:spcAft>
              <a:buSzPts val="1200"/>
              <a:buNone/>
              <a:defRPr/>
            </a:lvl6pPr>
            <a:lvl7pPr lvl="6">
              <a:spcBef>
                <a:spcPts val="1600"/>
              </a:spcBef>
              <a:spcAft>
                <a:spcPts val="0"/>
              </a:spcAft>
              <a:buSzPts val="1200"/>
              <a:buNone/>
              <a:defRPr/>
            </a:lvl7pPr>
            <a:lvl8pPr lvl="7">
              <a:spcBef>
                <a:spcPts val="1600"/>
              </a:spcBef>
              <a:spcAft>
                <a:spcPts val="0"/>
              </a:spcAft>
              <a:buSzPts val="1200"/>
              <a:buNone/>
              <a:defRPr/>
            </a:lvl8pPr>
            <a:lvl9pPr lvl="8">
              <a:spcBef>
                <a:spcPts val="1600"/>
              </a:spcBef>
              <a:spcAft>
                <a:spcPts val="1600"/>
              </a:spcAft>
              <a:buSzPts val="1200"/>
              <a:buNone/>
              <a:defRPr/>
            </a:lvl9pPr>
          </a:lstStyle>
          <a:p>
            <a:endParaRPr/>
          </a:p>
        </p:txBody>
      </p:sp>
      <p:grpSp>
        <p:nvGrpSpPr>
          <p:cNvPr id="787" name="Google Shape;787;p10"/>
          <p:cNvGrpSpPr/>
          <p:nvPr/>
        </p:nvGrpSpPr>
        <p:grpSpPr>
          <a:xfrm rot="1800071" flipH="1">
            <a:off x="362740" y="4002241"/>
            <a:ext cx="717247" cy="750757"/>
            <a:chOff x="3153626" y="-2653955"/>
            <a:chExt cx="834426" cy="873411"/>
          </a:xfrm>
        </p:grpSpPr>
        <p:sp>
          <p:nvSpPr>
            <p:cNvPr id="788" name="Google Shape;788;p10"/>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0"/>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0"/>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0"/>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0"/>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0"/>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0"/>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10"/>
          <p:cNvGrpSpPr/>
          <p:nvPr/>
        </p:nvGrpSpPr>
        <p:grpSpPr>
          <a:xfrm flipH="1">
            <a:off x="329161" y="3231848"/>
            <a:ext cx="166649" cy="167500"/>
            <a:chOff x="3407917" y="-1400250"/>
            <a:chExt cx="193891" cy="194881"/>
          </a:xfrm>
        </p:grpSpPr>
        <p:sp>
          <p:nvSpPr>
            <p:cNvPr id="796" name="Google Shape;796;p10"/>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0"/>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0"/>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0"/>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0"/>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0"/>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0"/>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0"/>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 name="Google Shape;804;p10"/>
          <p:cNvGrpSpPr/>
          <p:nvPr/>
        </p:nvGrpSpPr>
        <p:grpSpPr>
          <a:xfrm rot="5400000" flipH="1">
            <a:off x="1103399" y="4428830"/>
            <a:ext cx="479293" cy="479293"/>
            <a:chOff x="3560335" y="-646412"/>
            <a:chExt cx="557642" cy="557642"/>
          </a:xfrm>
        </p:grpSpPr>
        <p:sp>
          <p:nvSpPr>
            <p:cNvPr id="805" name="Google Shape;805;p10"/>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0"/>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0"/>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0"/>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0"/>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0"/>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0"/>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0"/>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0"/>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10"/>
          <p:cNvGrpSpPr/>
          <p:nvPr/>
        </p:nvGrpSpPr>
        <p:grpSpPr>
          <a:xfrm rot="5400000" flipH="1">
            <a:off x="908115" y="4362755"/>
            <a:ext cx="110824" cy="110824"/>
            <a:chOff x="794923" y="2795124"/>
            <a:chExt cx="128941" cy="128941"/>
          </a:xfrm>
        </p:grpSpPr>
        <p:sp>
          <p:nvSpPr>
            <p:cNvPr id="815" name="Google Shape;815;p10"/>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0"/>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10"/>
          <p:cNvGrpSpPr/>
          <p:nvPr/>
        </p:nvGrpSpPr>
        <p:grpSpPr>
          <a:xfrm flipH="1">
            <a:off x="420134" y="3697300"/>
            <a:ext cx="202705" cy="497323"/>
            <a:chOff x="6219428" y="3871144"/>
            <a:chExt cx="235841" cy="578619"/>
          </a:xfrm>
        </p:grpSpPr>
        <p:sp>
          <p:nvSpPr>
            <p:cNvPr id="818" name="Google Shape;818;p10"/>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0"/>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0"/>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10"/>
          <p:cNvGrpSpPr/>
          <p:nvPr/>
        </p:nvGrpSpPr>
        <p:grpSpPr>
          <a:xfrm flipH="1">
            <a:off x="621184" y="3465249"/>
            <a:ext cx="196716" cy="249985"/>
            <a:chOff x="2079424" y="521748"/>
            <a:chExt cx="228873" cy="290850"/>
          </a:xfrm>
        </p:grpSpPr>
        <p:sp>
          <p:nvSpPr>
            <p:cNvPr id="822" name="Google Shape;822;p10"/>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0"/>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0"/>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10"/>
          <p:cNvGrpSpPr/>
          <p:nvPr/>
        </p:nvGrpSpPr>
        <p:grpSpPr>
          <a:xfrm flipH="1">
            <a:off x="8337836" y="793318"/>
            <a:ext cx="545422" cy="666492"/>
            <a:chOff x="2859835" y="2776139"/>
            <a:chExt cx="634581" cy="775442"/>
          </a:xfrm>
        </p:grpSpPr>
        <p:sp>
          <p:nvSpPr>
            <p:cNvPr id="826" name="Google Shape;826;p10"/>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0"/>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0"/>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 name="Google Shape;829;p10"/>
          <p:cNvGrpSpPr/>
          <p:nvPr/>
        </p:nvGrpSpPr>
        <p:grpSpPr>
          <a:xfrm flipH="1">
            <a:off x="8216745" y="285697"/>
            <a:ext cx="330676" cy="507632"/>
            <a:chOff x="1603769" y="107044"/>
            <a:chExt cx="384731" cy="590613"/>
          </a:xfrm>
        </p:grpSpPr>
        <p:sp>
          <p:nvSpPr>
            <p:cNvPr id="830" name="Google Shape;830;p10"/>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0"/>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0"/>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0"/>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0"/>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0"/>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0"/>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10"/>
          <p:cNvGrpSpPr/>
          <p:nvPr/>
        </p:nvGrpSpPr>
        <p:grpSpPr>
          <a:xfrm flipH="1">
            <a:off x="8613523" y="1661529"/>
            <a:ext cx="158924" cy="202737"/>
            <a:chOff x="2947570" y="-1075969"/>
            <a:chExt cx="184903" cy="235878"/>
          </a:xfrm>
        </p:grpSpPr>
        <p:sp>
          <p:nvSpPr>
            <p:cNvPr id="838" name="Google Shape;838;p10"/>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0"/>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0"/>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10"/>
          <p:cNvGrpSpPr/>
          <p:nvPr/>
        </p:nvGrpSpPr>
        <p:grpSpPr>
          <a:xfrm flipH="1">
            <a:off x="7951597" y="910536"/>
            <a:ext cx="158924" cy="202737"/>
            <a:chOff x="2947570" y="-1075969"/>
            <a:chExt cx="184903" cy="235878"/>
          </a:xfrm>
        </p:grpSpPr>
        <p:sp>
          <p:nvSpPr>
            <p:cNvPr id="842" name="Google Shape;842;p10"/>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0"/>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0"/>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10"/>
          <p:cNvGrpSpPr/>
          <p:nvPr/>
        </p:nvGrpSpPr>
        <p:grpSpPr>
          <a:xfrm flipH="1">
            <a:off x="8772431" y="550777"/>
            <a:ext cx="110824" cy="110824"/>
            <a:chOff x="794923" y="2795124"/>
            <a:chExt cx="128941" cy="128941"/>
          </a:xfrm>
        </p:grpSpPr>
        <p:sp>
          <p:nvSpPr>
            <p:cNvPr id="846" name="Google Shape;846;p10"/>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0"/>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 name="Google Shape;848;p10"/>
          <p:cNvGrpSpPr/>
          <p:nvPr/>
        </p:nvGrpSpPr>
        <p:grpSpPr>
          <a:xfrm flipH="1">
            <a:off x="7564858" y="214412"/>
            <a:ext cx="576312" cy="578897"/>
            <a:chOff x="1889565" y="-3382437"/>
            <a:chExt cx="670520" cy="673527"/>
          </a:xfrm>
        </p:grpSpPr>
        <p:sp>
          <p:nvSpPr>
            <p:cNvPr id="849" name="Google Shape;849;p10"/>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0"/>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0"/>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0"/>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0"/>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 name="Google Shape;854;p10"/>
          <p:cNvGrpSpPr/>
          <p:nvPr/>
        </p:nvGrpSpPr>
        <p:grpSpPr>
          <a:xfrm flipH="1">
            <a:off x="7353657" y="290627"/>
            <a:ext cx="110824" cy="110824"/>
            <a:chOff x="794923" y="2795124"/>
            <a:chExt cx="128941" cy="128941"/>
          </a:xfrm>
        </p:grpSpPr>
        <p:sp>
          <p:nvSpPr>
            <p:cNvPr id="855" name="Google Shape;855;p10"/>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0"/>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10"/>
          <p:cNvGrpSpPr/>
          <p:nvPr/>
        </p:nvGrpSpPr>
        <p:grpSpPr>
          <a:xfrm>
            <a:off x="8276594" y="4454822"/>
            <a:ext cx="308365" cy="307514"/>
            <a:chOff x="2601030" y="2721166"/>
            <a:chExt cx="358773" cy="357783"/>
          </a:xfrm>
        </p:grpSpPr>
        <p:sp>
          <p:nvSpPr>
            <p:cNvPr id="858" name="Google Shape;858;p10"/>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0"/>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0"/>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0"/>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0"/>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0"/>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0"/>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0"/>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 name="Google Shape;866;p10"/>
          <p:cNvGrpSpPr/>
          <p:nvPr/>
        </p:nvGrpSpPr>
        <p:grpSpPr>
          <a:xfrm>
            <a:off x="621012" y="439163"/>
            <a:ext cx="200704" cy="200674"/>
            <a:chOff x="6886110" y="773687"/>
            <a:chExt cx="249074" cy="249037"/>
          </a:xfrm>
        </p:grpSpPr>
        <p:sp>
          <p:nvSpPr>
            <p:cNvPr id="867" name="Google Shape;867;p10"/>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0"/>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0"/>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0"/>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0"/>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0"/>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0"/>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0"/>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1pPr>
            <a:lvl2pPr lvl="1">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2pPr>
            <a:lvl3pPr lvl="2">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3pPr>
            <a:lvl4pPr lvl="3">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4pPr>
            <a:lvl5pPr lvl="4">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5pPr>
            <a:lvl6pPr lvl="5">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6pPr>
            <a:lvl7pPr lvl="6">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7pPr>
            <a:lvl8pPr lvl="7">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8pPr>
            <a:lvl9pPr lvl="8">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1pPr>
            <a:lvl2pPr marL="914400" lvl="1" indent="-3048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2pPr>
            <a:lvl3pPr marL="1371600" lvl="2" indent="-3048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3pPr>
            <a:lvl4pPr marL="1828800" lvl="3" indent="-3048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4pPr>
            <a:lvl5pPr marL="2286000" lvl="4" indent="-3048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5pPr>
            <a:lvl6pPr marL="2743200" lvl="5" indent="-3048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6pPr>
            <a:lvl7pPr marL="3200400" lvl="6" indent="-3048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7pPr>
            <a:lvl8pPr marL="3657600" lvl="7" indent="-3048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8pPr>
            <a:lvl9pPr marL="4114800" lvl="8" indent="-304800">
              <a:lnSpc>
                <a:spcPct val="115000"/>
              </a:lnSpc>
              <a:spcBef>
                <a:spcPts val="1600"/>
              </a:spcBef>
              <a:spcAft>
                <a:spcPts val="1600"/>
              </a:spcAft>
              <a:buClr>
                <a:schemeClr val="dk1"/>
              </a:buClr>
              <a:buSzPts val="1200"/>
              <a:buFont typeface="Nunito Light"/>
              <a:buChar char="■"/>
              <a:defRPr sz="1200">
                <a:solidFill>
                  <a:schemeClr val="dk1"/>
                </a:solidFill>
                <a:latin typeface="Nunito Light"/>
                <a:ea typeface="Nunito Light"/>
                <a:cs typeface="Nunito Light"/>
                <a:sym typeface="Nunito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15:clr>
            <a:srgbClr val="EA4335"/>
          </p15:clr>
        </p15:guide>
        <p15:guide id="7" orient="horz" pos="1620">
          <p15:clr>
            <a:srgbClr val="EA4335"/>
          </p15:clr>
        </p15:guide>
        <p15:guide id="8" orient="horz" pos="3237">
          <p15:clr>
            <a:srgbClr val="EA4335"/>
          </p15:clr>
        </p15:guide>
        <p15:guide id="9" orient="horz" pos="2903">
          <p15:clr>
            <a:srgbClr val="EA4335"/>
          </p15:clr>
        </p15:guide>
        <p15:guide id="10" orient="horz" pos="340">
          <p15:clr>
            <a:srgbClr val="EA4335"/>
          </p15:clr>
        </p15:guide>
        <p15:guide id="11" orient="horz" pos="617">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spcdn.blob.core.windows.net/files/Documents/SEP/ISEF/Resources/Risk-Assessment-Guide.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hhs.gov/ohrp/regulations-and-policy/belmont-report/read-the-belmont-report/index.html#:~:text=Three%20basic%20principles%2C%20among%20those,of%20persons%2C%20beneficence%20and%20justice."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secureservercdn.net/198.71.233.71/ozd.215.myftpupload.com/wp-content/uploads/2022/08/SSEF-Rules-Supplement_2022_23.pdf" TargetMode="External"/><Relationship Id="rId5" Type="http://schemas.openxmlformats.org/officeDocument/2006/relationships/hyperlink" Target="https://www.societyforscience.org/isef/international-rules/human-participants/" TargetMode="External"/><Relationship Id="rId4" Type="http://schemas.openxmlformats.org/officeDocument/2006/relationships/hyperlink" Target="https://www.hhs.gov/ohrp/regulations-and-policy/regulations/45-cfr-46/revised-common-rule-regulatory-text/index.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sp>
        <p:nvSpPr>
          <p:cNvPr id="2703" name="Google Shape;2703;p30"/>
          <p:cNvSpPr txBox="1">
            <a:spLocks noGrp="1"/>
          </p:cNvSpPr>
          <p:nvPr>
            <p:ph type="ctrTitle"/>
          </p:nvPr>
        </p:nvSpPr>
        <p:spPr>
          <a:xfrm>
            <a:off x="1257150" y="1704550"/>
            <a:ext cx="6629700" cy="121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700"/>
              <a:t>Reviewing Student </a:t>
            </a:r>
            <a:r>
              <a:rPr lang="en" sz="3700">
                <a:solidFill>
                  <a:schemeClr val="accent3"/>
                </a:solidFill>
                <a:latin typeface="Montserrat Black"/>
                <a:ea typeface="Montserrat Black"/>
                <a:cs typeface="Montserrat Black"/>
                <a:sym typeface="Montserrat Black"/>
              </a:rPr>
              <a:t>Research Proposals with Human Participants:</a:t>
            </a:r>
            <a:r>
              <a:rPr lang="en" sz="4300">
                <a:solidFill>
                  <a:schemeClr val="accent3"/>
                </a:solidFill>
              </a:rPr>
              <a:t> </a:t>
            </a:r>
            <a:br>
              <a:rPr lang="en" sz="4300">
                <a:solidFill>
                  <a:schemeClr val="accent3"/>
                </a:solidFill>
              </a:rPr>
            </a:br>
            <a:r>
              <a:rPr lang="en" sz="3600">
                <a:latin typeface="Montserrat"/>
                <a:ea typeface="Montserrat"/>
                <a:cs typeface="Montserrat"/>
                <a:sym typeface="Montserrat"/>
              </a:rPr>
              <a:t>IRB Overview</a:t>
            </a:r>
            <a:endParaRPr sz="3600">
              <a:solidFill>
                <a:schemeClr val="accent3"/>
              </a:solidFill>
              <a:latin typeface="Montserrat"/>
              <a:ea typeface="Montserrat"/>
              <a:cs typeface="Montserrat"/>
              <a:sym typeface="Montserrat"/>
            </a:endParaRPr>
          </a:p>
        </p:txBody>
      </p:sp>
      <p:sp>
        <p:nvSpPr>
          <p:cNvPr id="2704" name="Google Shape;2704;p30"/>
          <p:cNvSpPr txBox="1">
            <a:spLocks noGrp="1"/>
          </p:cNvSpPr>
          <p:nvPr>
            <p:ph type="subTitle" idx="1"/>
          </p:nvPr>
        </p:nvSpPr>
        <p:spPr>
          <a:xfrm>
            <a:off x="2172600" y="3634550"/>
            <a:ext cx="4798800" cy="26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Nunito"/>
                <a:ea typeface="Nunito"/>
                <a:cs typeface="Nunito"/>
                <a:sym typeface="Nunito"/>
              </a:rPr>
              <a:t>Seminole County Regional </a:t>
            </a:r>
            <a:br>
              <a:rPr lang="en" sz="1800" b="1">
                <a:latin typeface="Nunito"/>
                <a:ea typeface="Nunito"/>
                <a:cs typeface="Nunito"/>
                <a:sym typeface="Nunito"/>
              </a:rPr>
            </a:br>
            <a:r>
              <a:rPr lang="en" sz="1800" b="1">
                <a:latin typeface="Nunito"/>
                <a:ea typeface="Nunito"/>
                <a:cs typeface="Nunito"/>
                <a:sym typeface="Nunito"/>
              </a:rPr>
              <a:t>Science, Math, and Engineering Fair</a:t>
            </a:r>
            <a:r>
              <a:rPr lang="en"/>
              <a:t> </a:t>
            </a:r>
            <a:endParaRPr/>
          </a:p>
          <a:p>
            <a:pPr marL="0" lvl="0" indent="0" algn="ctr" rtl="0">
              <a:spcBef>
                <a:spcPts val="0"/>
              </a:spcBef>
              <a:spcAft>
                <a:spcPts val="0"/>
              </a:spcAft>
              <a:buNone/>
            </a:pPr>
            <a:r>
              <a:rPr lang="en"/>
              <a:t>2022-2023</a:t>
            </a:r>
            <a:endParaRPr/>
          </a:p>
        </p:txBody>
      </p:sp>
      <p:sp>
        <p:nvSpPr>
          <p:cNvPr id="2705" name="Google Shape;2705;p30"/>
          <p:cNvSpPr txBox="1"/>
          <p:nvPr/>
        </p:nvSpPr>
        <p:spPr>
          <a:xfrm>
            <a:off x="5947050" y="4690350"/>
            <a:ext cx="2856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i="1">
                <a:latin typeface="Nunito"/>
                <a:ea typeface="Nunito"/>
                <a:cs typeface="Nunito"/>
                <a:sym typeface="Nunito"/>
              </a:rPr>
              <a:t>Presentation template by SLIDESGO</a:t>
            </a:r>
            <a:endParaRPr sz="1200" b="1" i="1">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00"/>
        <p:cNvGrpSpPr/>
        <p:nvPr/>
      </p:nvGrpSpPr>
      <p:grpSpPr>
        <a:xfrm>
          <a:off x="0" y="0"/>
          <a:ext cx="0" cy="0"/>
          <a:chOff x="0" y="0"/>
          <a:chExt cx="0" cy="0"/>
        </a:xfrm>
      </p:grpSpPr>
      <p:sp>
        <p:nvSpPr>
          <p:cNvPr id="2801" name="Google Shape;2801;p39"/>
          <p:cNvSpPr txBox="1">
            <a:spLocks noGrp="1"/>
          </p:cNvSpPr>
          <p:nvPr>
            <p:ph type="body" idx="1"/>
          </p:nvPr>
        </p:nvSpPr>
        <p:spPr>
          <a:xfrm>
            <a:off x="465550" y="1392450"/>
            <a:ext cx="8088300" cy="32301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Font typeface="Nunito SemiBold"/>
              <a:buChar char="●"/>
            </a:pPr>
            <a:r>
              <a:rPr lang="en" sz="1400">
                <a:latin typeface="Nunito SemiBold"/>
                <a:ea typeface="Nunito SemiBold"/>
                <a:cs typeface="Nunito SemiBold"/>
                <a:sym typeface="Nunito SemiBold"/>
              </a:rPr>
              <a:t>Overall experiment design should NOT try to bias participants’ viewpoints nor responses</a:t>
            </a:r>
            <a:endParaRPr sz="1400">
              <a:latin typeface="Nunito SemiBold"/>
              <a:ea typeface="Nunito SemiBold"/>
              <a:cs typeface="Nunito SemiBold"/>
              <a:sym typeface="Nunito SemiBold"/>
            </a:endParaRPr>
          </a:p>
          <a:p>
            <a:pPr marL="914400" lvl="1" indent="-304800" algn="l" rtl="0">
              <a:lnSpc>
                <a:spcPct val="100000"/>
              </a:lnSpc>
              <a:spcBef>
                <a:spcPts val="0"/>
              </a:spcBef>
              <a:spcAft>
                <a:spcPts val="0"/>
              </a:spcAft>
              <a:buSzPts val="1200"/>
              <a:buFont typeface="Nunito SemiBold"/>
              <a:buChar char="○"/>
            </a:pPr>
            <a:r>
              <a:rPr lang="en" sz="1200">
                <a:latin typeface="Nunito SemiBold"/>
                <a:ea typeface="Nunito SemiBold"/>
                <a:cs typeface="Nunito SemiBold"/>
                <a:sym typeface="Nunito SemiBold"/>
              </a:rPr>
              <a:t>Survey questions should avoid biasing language, should provide full range of possible responses</a:t>
            </a:r>
            <a:endParaRPr sz="1200">
              <a:latin typeface="Nunito SemiBold"/>
              <a:ea typeface="Nunito SemiBold"/>
              <a:cs typeface="Nunito SemiBold"/>
              <a:sym typeface="Nunito SemiBold"/>
            </a:endParaRPr>
          </a:p>
          <a:p>
            <a:pPr marL="1371600" lvl="2" indent="-304800" algn="l" rtl="0">
              <a:lnSpc>
                <a:spcPct val="100000"/>
              </a:lnSpc>
              <a:spcBef>
                <a:spcPts val="0"/>
              </a:spcBef>
              <a:spcAft>
                <a:spcPts val="0"/>
              </a:spcAft>
              <a:buSzPts val="1200"/>
              <a:buFont typeface="Nunito SemiBold"/>
              <a:buChar char="■"/>
            </a:pPr>
            <a:r>
              <a:rPr lang="en" sz="1200">
                <a:latin typeface="Nunito SemiBold"/>
                <a:ea typeface="Nunito SemiBold"/>
                <a:cs typeface="Nunito SemiBold"/>
                <a:sym typeface="Nunito SemiBold"/>
              </a:rPr>
              <a:t>AVOID: “Do you agree with XYZ?” Possible options: “Agree, Strongly Agree”</a:t>
            </a:r>
            <a:endParaRPr sz="1200">
              <a:latin typeface="Nunito SemiBold"/>
              <a:ea typeface="Nunito SemiBold"/>
              <a:cs typeface="Nunito SemiBold"/>
              <a:sym typeface="Nunito SemiBold"/>
            </a:endParaRPr>
          </a:p>
          <a:p>
            <a:pPr marL="914400" lvl="1" indent="-304800" algn="l" rtl="0">
              <a:lnSpc>
                <a:spcPct val="100000"/>
              </a:lnSpc>
              <a:spcBef>
                <a:spcPts val="0"/>
              </a:spcBef>
              <a:spcAft>
                <a:spcPts val="0"/>
              </a:spcAft>
              <a:buSzPts val="1200"/>
              <a:buFont typeface="Nunito SemiBold"/>
              <a:buChar char="○"/>
            </a:pPr>
            <a:r>
              <a:rPr lang="en" sz="1200">
                <a:latin typeface="Nunito SemiBold"/>
                <a:ea typeface="Nunito SemiBold"/>
                <a:cs typeface="Nunito SemiBold"/>
                <a:sym typeface="Nunito SemiBold"/>
              </a:rPr>
              <a:t>Consider media that you’re presenting to participants. Is it true? Is it helpful? Is it kind?</a:t>
            </a:r>
            <a:endParaRPr sz="1200">
              <a:latin typeface="Nunito SemiBold"/>
              <a:ea typeface="Nunito SemiBold"/>
              <a:cs typeface="Nunito SemiBold"/>
              <a:sym typeface="Nunito SemiBold"/>
            </a:endParaRPr>
          </a:p>
          <a:p>
            <a:pPr marL="1371600" lvl="2" indent="-304800" algn="l" rtl="0">
              <a:lnSpc>
                <a:spcPct val="100000"/>
              </a:lnSpc>
              <a:spcBef>
                <a:spcPts val="0"/>
              </a:spcBef>
              <a:spcAft>
                <a:spcPts val="0"/>
              </a:spcAft>
              <a:buSzPts val="1200"/>
              <a:buFont typeface="Nunito SemiBold"/>
              <a:buChar char="■"/>
            </a:pPr>
            <a:r>
              <a:rPr lang="en" sz="1200">
                <a:latin typeface="Nunito SemiBold"/>
                <a:ea typeface="Nunito SemiBold"/>
                <a:cs typeface="Nunito SemiBold"/>
                <a:sym typeface="Nunito SemiBold"/>
              </a:rPr>
              <a:t>AVOID presenting only one side of an argument to “study its impacts on opinion”</a:t>
            </a:r>
            <a:br>
              <a:rPr lang="en" sz="1200">
                <a:latin typeface="Nunito SemiBold"/>
                <a:ea typeface="Nunito SemiBold"/>
                <a:cs typeface="Nunito SemiBold"/>
                <a:sym typeface="Nunito SemiBold"/>
              </a:rPr>
            </a:br>
            <a:endParaRPr sz="800">
              <a:latin typeface="Nunito SemiBold"/>
              <a:ea typeface="Nunito SemiBold"/>
              <a:cs typeface="Nunito SemiBold"/>
              <a:sym typeface="Nunito SemiBold"/>
            </a:endParaRPr>
          </a:p>
          <a:p>
            <a:pPr marL="457200" lvl="0" indent="-317500" algn="l" rtl="0">
              <a:lnSpc>
                <a:spcPct val="100000"/>
              </a:lnSpc>
              <a:spcBef>
                <a:spcPts val="0"/>
              </a:spcBef>
              <a:spcAft>
                <a:spcPts val="0"/>
              </a:spcAft>
              <a:buSzPts val="1400"/>
              <a:buFont typeface="Nunito"/>
              <a:buChar char="●"/>
            </a:pPr>
            <a:r>
              <a:rPr lang="en" sz="1400" b="1"/>
              <a:t>Consider the </a:t>
            </a:r>
            <a:r>
              <a:rPr lang="en" sz="1400" b="1">
                <a:solidFill>
                  <a:schemeClr val="dk1"/>
                </a:solidFill>
              </a:rPr>
              <a:t>context/environment, the level of supervision</a:t>
            </a:r>
            <a:r>
              <a:rPr lang="en" sz="1400" b="1"/>
              <a:t>, AND </a:t>
            </a:r>
            <a:r>
              <a:rPr lang="en" sz="1400" b="1">
                <a:solidFill>
                  <a:schemeClr val="dk1"/>
                </a:solidFill>
              </a:rPr>
              <a:t>the age/maturity level of the researcher </a:t>
            </a:r>
            <a:r>
              <a:rPr lang="en" sz="1400" b="1"/>
              <a:t>in determining whether sensitive topics are too sensitive</a:t>
            </a:r>
            <a:endParaRPr sz="1400" b="1"/>
          </a:p>
          <a:p>
            <a:pPr marL="914400" lvl="1" indent="-304800" algn="l" rtl="0">
              <a:lnSpc>
                <a:spcPct val="100000"/>
              </a:lnSpc>
              <a:spcBef>
                <a:spcPts val="0"/>
              </a:spcBef>
              <a:spcAft>
                <a:spcPts val="0"/>
              </a:spcAft>
              <a:buSzPts val="1200"/>
              <a:buFont typeface="Nunito SemiBold"/>
              <a:buChar char="○"/>
            </a:pPr>
            <a:r>
              <a:rPr lang="en" sz="1200">
                <a:latin typeface="Nunito SemiBold"/>
                <a:ea typeface="Nunito SemiBold"/>
                <a:cs typeface="Nunito SemiBold"/>
                <a:sym typeface="Nunito SemiBold"/>
              </a:rPr>
              <a:t>Surveys about stress during code red drills </a:t>
            </a:r>
            <a:r>
              <a:rPr lang="en" sz="1200" i="1">
                <a:latin typeface="Nunito SemiBold"/>
                <a:ea typeface="Nunito SemiBold"/>
                <a:cs typeface="Nunito SemiBold"/>
                <a:sym typeface="Nunito SemiBold"/>
              </a:rPr>
              <a:t>timed immediately before</a:t>
            </a:r>
            <a:r>
              <a:rPr lang="en" sz="1200">
                <a:latin typeface="Nunito SemiBold"/>
                <a:ea typeface="Nunito SemiBold"/>
                <a:cs typeface="Nunito SemiBold"/>
                <a:sym typeface="Nunito SemiBold"/>
              </a:rPr>
              <a:t> the School Climate Survey</a:t>
            </a:r>
            <a:endParaRPr sz="1200">
              <a:latin typeface="Nunito SemiBold"/>
              <a:ea typeface="Nunito SemiBold"/>
              <a:cs typeface="Nunito SemiBold"/>
              <a:sym typeface="Nunito SemiBold"/>
            </a:endParaRPr>
          </a:p>
          <a:p>
            <a:pPr marL="914400" lvl="1" indent="-304800" algn="l" rtl="0">
              <a:lnSpc>
                <a:spcPct val="100000"/>
              </a:lnSpc>
              <a:spcBef>
                <a:spcPts val="0"/>
              </a:spcBef>
              <a:spcAft>
                <a:spcPts val="0"/>
              </a:spcAft>
              <a:buSzPts val="1200"/>
              <a:buFont typeface="Nunito SemiBold"/>
              <a:buChar char="○"/>
            </a:pPr>
            <a:r>
              <a:rPr lang="en" sz="1200">
                <a:latin typeface="Nunito SemiBold"/>
                <a:ea typeface="Nunito SemiBold"/>
                <a:cs typeface="Nunito SemiBold"/>
                <a:sym typeface="Nunito SemiBold"/>
              </a:rPr>
              <a:t>Is a Qualified Scientist working with the student to craft low-psych-risk survey questions, interpret diagnostic results, and/or offer on-site support for participants with troubling answers/reactions?</a:t>
            </a:r>
            <a:endParaRPr sz="1200">
              <a:latin typeface="Nunito SemiBold"/>
              <a:ea typeface="Nunito SemiBold"/>
              <a:cs typeface="Nunito SemiBold"/>
              <a:sym typeface="Nunito SemiBold"/>
            </a:endParaRPr>
          </a:p>
          <a:p>
            <a:pPr marL="914400" lvl="1" indent="-304800" algn="l" rtl="0">
              <a:lnSpc>
                <a:spcPct val="100000"/>
              </a:lnSpc>
              <a:spcBef>
                <a:spcPts val="0"/>
              </a:spcBef>
              <a:spcAft>
                <a:spcPts val="0"/>
              </a:spcAft>
              <a:buSzPts val="1200"/>
              <a:buFont typeface="Nunito SemiBold"/>
              <a:buChar char="○"/>
            </a:pPr>
            <a:r>
              <a:rPr lang="en" sz="1200">
                <a:latin typeface="Nunito SemiBold"/>
                <a:ea typeface="Nunito SemiBold"/>
                <a:cs typeface="Nunito SemiBold"/>
                <a:sym typeface="Nunito SemiBold"/>
              </a:rPr>
              <a:t>Students are NOT allowed to provide medical diagnoses to participants; only licensed providers may. This includes student-generated apps and student-administered surveys / biometric tests.</a:t>
            </a:r>
            <a:endParaRPr sz="1200">
              <a:latin typeface="Nunito SemiBold"/>
              <a:ea typeface="Nunito SemiBold"/>
              <a:cs typeface="Nunito SemiBold"/>
              <a:sym typeface="Nunito SemiBold"/>
            </a:endParaRPr>
          </a:p>
          <a:p>
            <a:pPr marL="914400" lvl="1" indent="-304800" algn="l" rtl="0">
              <a:lnSpc>
                <a:spcPct val="100000"/>
              </a:lnSpc>
              <a:spcBef>
                <a:spcPts val="0"/>
              </a:spcBef>
              <a:spcAft>
                <a:spcPts val="0"/>
              </a:spcAft>
              <a:buSzPts val="1200"/>
              <a:buFont typeface="Nunito SemiBold"/>
              <a:buChar char="○"/>
            </a:pPr>
            <a:r>
              <a:rPr lang="en" sz="1200" b="1"/>
              <a:t>Simply NOT appropriate for student research:</a:t>
            </a:r>
            <a:r>
              <a:rPr lang="en" sz="1200">
                <a:latin typeface="Nunito SemiBold"/>
                <a:ea typeface="Nunito SemiBold"/>
                <a:cs typeface="Nunito SemiBold"/>
                <a:sym typeface="Nunito SemiBold"/>
              </a:rPr>
              <a:t> asking participants about thoughts/behaviors for harming self or others, abuse/neglect experiences, to admit to crimes or other behaviors that </a:t>
            </a:r>
            <a:br>
              <a:rPr lang="en" sz="1200">
                <a:latin typeface="Nunito SemiBold"/>
                <a:ea typeface="Nunito SemiBold"/>
                <a:cs typeface="Nunito SemiBold"/>
                <a:sym typeface="Nunito SemiBold"/>
              </a:rPr>
            </a:br>
            <a:r>
              <a:rPr lang="en" sz="1200">
                <a:latin typeface="Nunito SemiBold"/>
                <a:ea typeface="Nunito SemiBold"/>
                <a:cs typeface="Nunito SemiBold"/>
                <a:sym typeface="Nunito SemiBold"/>
              </a:rPr>
              <a:t>could involve severe consequences or damage to their reputation if found out.</a:t>
            </a:r>
            <a:endParaRPr sz="1200">
              <a:latin typeface="Nunito SemiBold"/>
              <a:ea typeface="Nunito SemiBold"/>
              <a:cs typeface="Nunito SemiBold"/>
              <a:sym typeface="Nunito SemiBold"/>
            </a:endParaRPr>
          </a:p>
          <a:p>
            <a:pPr marL="1371600" lvl="2" indent="-304800" algn="l" rtl="0">
              <a:lnSpc>
                <a:spcPct val="100000"/>
              </a:lnSpc>
              <a:spcBef>
                <a:spcPts val="0"/>
              </a:spcBef>
              <a:spcAft>
                <a:spcPts val="0"/>
              </a:spcAft>
              <a:buSzPts val="1200"/>
              <a:buFont typeface="Nunito SemiBold"/>
              <a:buChar char="■"/>
            </a:pPr>
            <a:r>
              <a:rPr lang="en" sz="1200">
                <a:latin typeface="Nunito SemiBold"/>
                <a:ea typeface="Nunito SemiBold"/>
                <a:cs typeface="Nunito SemiBold"/>
                <a:sym typeface="Nunito SemiBold"/>
              </a:rPr>
              <a:t>NOT: “Check here if you smoke/vape, so we can excuse you from the study.”</a:t>
            </a:r>
            <a:br>
              <a:rPr lang="en" sz="1200">
                <a:latin typeface="Nunito SemiBold"/>
                <a:ea typeface="Nunito SemiBold"/>
                <a:cs typeface="Nunito SemiBold"/>
                <a:sym typeface="Nunito SemiBold"/>
              </a:rPr>
            </a:br>
            <a:r>
              <a:rPr lang="en" sz="1200">
                <a:latin typeface="Nunito SemiBold"/>
                <a:ea typeface="Nunito SemiBold"/>
                <a:cs typeface="Nunito SemiBold"/>
                <a:sym typeface="Nunito SemiBold"/>
              </a:rPr>
              <a:t>YES: “Check here if you have asthma or other respiratory conditions, smoke/vape, and/or </a:t>
            </a:r>
            <a:br>
              <a:rPr lang="en" sz="1200">
                <a:latin typeface="Nunito SemiBold"/>
                <a:ea typeface="Nunito SemiBold"/>
                <a:cs typeface="Nunito SemiBold"/>
                <a:sym typeface="Nunito SemiBold"/>
              </a:rPr>
            </a:br>
            <a:r>
              <a:rPr lang="en" sz="1200">
                <a:latin typeface="Nunito SemiBold"/>
                <a:ea typeface="Nunito SemiBold"/>
                <a:cs typeface="Nunito SemiBold"/>
                <a:sym typeface="Nunito SemiBold"/>
              </a:rPr>
              <a:t>recently experienced a respiratory disease, so we can excuse you from the study.”</a:t>
            </a:r>
            <a:endParaRPr sz="1200">
              <a:latin typeface="Nunito SemiBold"/>
              <a:ea typeface="Nunito SemiBold"/>
              <a:cs typeface="Nunito SemiBold"/>
              <a:sym typeface="Nunito SemiBold"/>
            </a:endParaRPr>
          </a:p>
        </p:txBody>
      </p:sp>
      <p:sp>
        <p:nvSpPr>
          <p:cNvPr id="2802" name="Google Shape;2802;p39"/>
          <p:cNvSpPr txBox="1">
            <a:spLocks noGrp="1"/>
          </p:cNvSpPr>
          <p:nvPr>
            <p:ph type="title"/>
          </p:nvPr>
        </p:nvSpPr>
        <p:spPr>
          <a:xfrm>
            <a:off x="993600" y="539500"/>
            <a:ext cx="71568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IRB Look Fors: </a:t>
            </a:r>
            <a:br>
              <a:rPr lang="en"/>
            </a:br>
            <a:r>
              <a:rPr lang="en"/>
              <a:t>Overall Ethics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6"/>
        <p:cNvGrpSpPr/>
        <p:nvPr/>
      </p:nvGrpSpPr>
      <p:grpSpPr>
        <a:xfrm>
          <a:off x="0" y="0"/>
          <a:ext cx="0" cy="0"/>
          <a:chOff x="0" y="0"/>
          <a:chExt cx="0" cy="0"/>
        </a:xfrm>
      </p:grpSpPr>
      <p:sp>
        <p:nvSpPr>
          <p:cNvPr id="2807" name="Google Shape;2807;p40"/>
          <p:cNvSpPr txBox="1">
            <a:spLocks noGrp="1"/>
          </p:cNvSpPr>
          <p:nvPr>
            <p:ph type="title"/>
          </p:nvPr>
        </p:nvSpPr>
        <p:spPr>
          <a:xfrm>
            <a:off x="1559250" y="2063500"/>
            <a:ext cx="60255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IRB Look Fors:</a:t>
            </a:r>
            <a:endParaRPr/>
          </a:p>
          <a:p>
            <a:pPr marL="0" lvl="0" indent="0" algn="ctr" rtl="0">
              <a:spcBef>
                <a:spcPts val="0"/>
              </a:spcBef>
              <a:spcAft>
                <a:spcPts val="0"/>
              </a:spcAft>
              <a:buNone/>
            </a:pPr>
            <a:r>
              <a:rPr lang="en"/>
              <a:t>Recruitment</a:t>
            </a:r>
            <a:endParaRPr/>
          </a:p>
        </p:txBody>
      </p:sp>
      <p:grpSp>
        <p:nvGrpSpPr>
          <p:cNvPr id="2808" name="Google Shape;2808;p40"/>
          <p:cNvGrpSpPr/>
          <p:nvPr/>
        </p:nvGrpSpPr>
        <p:grpSpPr>
          <a:xfrm flipH="1">
            <a:off x="8313866" y="368344"/>
            <a:ext cx="545422" cy="666492"/>
            <a:chOff x="2859835" y="2776139"/>
            <a:chExt cx="634581" cy="775442"/>
          </a:xfrm>
        </p:grpSpPr>
        <p:sp>
          <p:nvSpPr>
            <p:cNvPr id="2809" name="Google Shape;2809;p40"/>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0"/>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0"/>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2" name="Google Shape;2812;p40"/>
          <p:cNvGrpSpPr/>
          <p:nvPr/>
        </p:nvGrpSpPr>
        <p:grpSpPr>
          <a:xfrm flipH="1">
            <a:off x="7945527" y="883912"/>
            <a:ext cx="158924" cy="202737"/>
            <a:chOff x="2947570" y="-1075969"/>
            <a:chExt cx="184903" cy="235878"/>
          </a:xfrm>
        </p:grpSpPr>
        <p:sp>
          <p:nvSpPr>
            <p:cNvPr id="2813" name="Google Shape;2813;p40"/>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0"/>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0"/>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6" name="Google Shape;2816;p40"/>
          <p:cNvGrpSpPr/>
          <p:nvPr/>
        </p:nvGrpSpPr>
        <p:grpSpPr>
          <a:xfrm>
            <a:off x="7437194" y="2374827"/>
            <a:ext cx="166649" cy="167500"/>
            <a:chOff x="3407917" y="-1400250"/>
            <a:chExt cx="193891" cy="194881"/>
          </a:xfrm>
        </p:grpSpPr>
        <p:sp>
          <p:nvSpPr>
            <p:cNvPr id="2817" name="Google Shape;2817;p40"/>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0"/>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0"/>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0"/>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0"/>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0"/>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0"/>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0"/>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8"/>
        <p:cNvGrpSpPr/>
        <p:nvPr/>
      </p:nvGrpSpPr>
      <p:grpSpPr>
        <a:xfrm>
          <a:off x="0" y="0"/>
          <a:ext cx="0" cy="0"/>
          <a:chOff x="0" y="0"/>
          <a:chExt cx="0" cy="0"/>
        </a:xfrm>
      </p:grpSpPr>
      <p:sp>
        <p:nvSpPr>
          <p:cNvPr id="2829" name="Google Shape;2829;p41"/>
          <p:cNvSpPr txBox="1">
            <a:spLocks noGrp="1"/>
          </p:cNvSpPr>
          <p:nvPr>
            <p:ph type="body" idx="1"/>
          </p:nvPr>
        </p:nvSpPr>
        <p:spPr>
          <a:xfrm>
            <a:off x="465550" y="1544850"/>
            <a:ext cx="8088300" cy="32301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Font typeface="Livvic SemiBold"/>
              <a:buChar char="●"/>
            </a:pPr>
            <a:r>
              <a:rPr lang="en" sz="1400">
                <a:latin typeface="Nunito SemiBold"/>
                <a:ea typeface="Nunito SemiBold"/>
                <a:cs typeface="Nunito SemiBold"/>
                <a:sym typeface="Nunito SemiBold"/>
              </a:rPr>
              <a:t>Researchers </a:t>
            </a:r>
            <a:r>
              <a:rPr lang="en" sz="1400" b="1" u="sng"/>
              <a:t>don’t</a:t>
            </a:r>
            <a:r>
              <a:rPr lang="en" sz="1400">
                <a:latin typeface="Nunito SemiBold"/>
                <a:ea typeface="Nunito SemiBold"/>
                <a:cs typeface="Nunito SemiBold"/>
                <a:sym typeface="Nunito SemiBold"/>
              </a:rPr>
              <a:t> need to document special permission to recruit participants among their family members, neighbors, friends, or classmates within the research class. </a:t>
            </a:r>
            <a:endParaRPr sz="1400">
              <a:latin typeface="Nunito SemiBold"/>
              <a:ea typeface="Nunito SemiBold"/>
              <a:cs typeface="Nunito SemiBold"/>
              <a:sym typeface="Nunito SemiBold"/>
            </a:endParaRPr>
          </a:p>
          <a:p>
            <a:pPr marL="457200" lvl="0" indent="-317500" algn="l" rtl="0">
              <a:lnSpc>
                <a:spcPct val="100000"/>
              </a:lnSpc>
              <a:spcBef>
                <a:spcPts val="0"/>
              </a:spcBef>
              <a:spcAft>
                <a:spcPts val="0"/>
              </a:spcAft>
              <a:buSzPts val="1400"/>
              <a:buFont typeface="Livvic SemiBold"/>
              <a:buChar char="●"/>
            </a:pPr>
            <a:r>
              <a:rPr lang="en" sz="1400">
                <a:latin typeface="Nunito SemiBold"/>
                <a:ea typeface="Nunito SemiBold"/>
                <a:cs typeface="Nunito SemiBold"/>
                <a:sym typeface="Nunito SemiBold"/>
              </a:rPr>
              <a:t>Researchers should have </a:t>
            </a:r>
            <a:r>
              <a:rPr lang="en" sz="1400" b="1"/>
              <a:t>documented permission in advance</a:t>
            </a:r>
            <a:r>
              <a:rPr lang="en" sz="1400">
                <a:latin typeface="Nunito SemiBold"/>
                <a:ea typeface="Nunito SemiBold"/>
                <a:cs typeface="Nunito SemiBold"/>
                <a:sym typeface="Nunito SemiBold"/>
              </a:rPr>
              <a:t> to recruit participants at other schools, at a sports practice or club meeting, or on private/government property. This permission letter/email should be from someone in management, and will join their project proposal paperwork file. </a:t>
            </a:r>
            <a:r>
              <a:rPr lang="en" i="1">
                <a:latin typeface="Nunito SemiBold"/>
                <a:ea typeface="Nunito SemiBold"/>
                <a:cs typeface="Nunito SemiBold"/>
                <a:sym typeface="Nunito SemiBold"/>
              </a:rPr>
              <a:t>[For other classes in their same school, verbal permission from teacher is usually fine but may want to ask administrator as well if sensitive topic.]</a:t>
            </a:r>
            <a:endParaRPr i="1">
              <a:latin typeface="Nunito SemiBold"/>
              <a:ea typeface="Nunito SemiBold"/>
              <a:cs typeface="Nunito SemiBold"/>
              <a:sym typeface="Nunito SemiBold"/>
            </a:endParaRPr>
          </a:p>
          <a:p>
            <a:pPr marL="0" lvl="0" indent="0" algn="l" rtl="0">
              <a:lnSpc>
                <a:spcPct val="100000"/>
              </a:lnSpc>
              <a:spcBef>
                <a:spcPts val="1600"/>
              </a:spcBef>
              <a:spcAft>
                <a:spcPts val="0"/>
              </a:spcAft>
              <a:buNone/>
            </a:pPr>
            <a:endParaRPr>
              <a:latin typeface="Nunito SemiBold"/>
              <a:ea typeface="Nunito SemiBold"/>
              <a:cs typeface="Nunito SemiBold"/>
              <a:sym typeface="Nunito SemiBold"/>
            </a:endParaRPr>
          </a:p>
          <a:p>
            <a:pPr marL="0" lvl="0" indent="0" algn="l" rtl="0">
              <a:lnSpc>
                <a:spcPct val="100000"/>
              </a:lnSpc>
              <a:spcBef>
                <a:spcPts val="0"/>
              </a:spcBef>
              <a:spcAft>
                <a:spcPts val="0"/>
              </a:spcAft>
              <a:buNone/>
            </a:pPr>
            <a:endParaRPr>
              <a:latin typeface="Nunito SemiBold"/>
              <a:ea typeface="Nunito SemiBold"/>
              <a:cs typeface="Nunito SemiBold"/>
              <a:sym typeface="Nunito SemiBold"/>
            </a:endParaRPr>
          </a:p>
          <a:p>
            <a:pPr marL="0" lvl="0" indent="0" algn="l" rtl="0">
              <a:lnSpc>
                <a:spcPct val="100000"/>
              </a:lnSpc>
              <a:spcBef>
                <a:spcPts val="0"/>
              </a:spcBef>
              <a:spcAft>
                <a:spcPts val="0"/>
              </a:spcAft>
              <a:buNone/>
            </a:pPr>
            <a:r>
              <a:rPr lang="en">
                <a:latin typeface="Nunito SemiBold"/>
                <a:ea typeface="Nunito SemiBold"/>
                <a:cs typeface="Nunito SemiBold"/>
                <a:sym typeface="Nunito SemiBold"/>
              </a:rPr>
              <a:t>EXCEPTION: If the student meets ALL of the following criteria, they DON’T need special permission, nor IRB review/approval, nor participant consent:</a:t>
            </a:r>
            <a:endParaRPr>
              <a:latin typeface="Nunito SemiBold"/>
              <a:ea typeface="Nunito SemiBold"/>
              <a:cs typeface="Nunito SemiBold"/>
              <a:sym typeface="Nunito SemiBold"/>
            </a:endParaRPr>
          </a:p>
          <a:p>
            <a:pPr marL="914400" lvl="1"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NO identifying information is collected (100% anonymous)</a:t>
            </a:r>
            <a:endParaRPr>
              <a:latin typeface="Nunito SemiBold"/>
              <a:ea typeface="Nunito SemiBold"/>
              <a:cs typeface="Nunito SemiBold"/>
              <a:sym typeface="Nunito SemiBold"/>
            </a:endParaRPr>
          </a:p>
          <a:p>
            <a:pPr marL="914400" lvl="1"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The researcher does NOT manipulate anything in the environment and does NOT interact with the participants</a:t>
            </a:r>
            <a:endParaRPr>
              <a:latin typeface="Nunito SemiBold"/>
              <a:ea typeface="Nunito SemiBold"/>
              <a:cs typeface="Nunito SemiBold"/>
              <a:sym typeface="Nunito SemiBold"/>
            </a:endParaRPr>
          </a:p>
          <a:p>
            <a:pPr marL="0" lvl="0" indent="0" algn="l" rtl="0">
              <a:lnSpc>
                <a:spcPct val="100000"/>
              </a:lnSpc>
              <a:spcBef>
                <a:spcPts val="0"/>
              </a:spcBef>
              <a:spcAft>
                <a:spcPts val="1600"/>
              </a:spcAft>
              <a:buNone/>
            </a:pPr>
            <a:r>
              <a:rPr lang="en">
                <a:latin typeface="Nunito SemiBold"/>
                <a:ea typeface="Nunito SemiBold"/>
                <a:cs typeface="Nunito SemiBold"/>
                <a:sym typeface="Nunito SemiBold"/>
              </a:rPr>
              <a:t>Basically, if a student is just counting how many people turn left vs right out of a shop, they can skip ALL of this.</a:t>
            </a:r>
            <a:endParaRPr>
              <a:latin typeface="Nunito SemiBold"/>
              <a:ea typeface="Nunito SemiBold"/>
              <a:cs typeface="Nunito SemiBold"/>
              <a:sym typeface="Nunito SemiBold"/>
            </a:endParaRPr>
          </a:p>
        </p:txBody>
      </p:sp>
      <p:sp>
        <p:nvSpPr>
          <p:cNvPr id="2830" name="Google Shape;2830;p41"/>
          <p:cNvSpPr txBox="1">
            <a:spLocks noGrp="1"/>
          </p:cNvSpPr>
          <p:nvPr>
            <p:ph type="title"/>
          </p:nvPr>
        </p:nvSpPr>
        <p:spPr>
          <a:xfrm>
            <a:off x="993600" y="539500"/>
            <a:ext cx="71568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IRB Look Fors: </a:t>
            </a:r>
            <a:br>
              <a:rPr lang="en"/>
            </a:br>
            <a:r>
              <a:rPr lang="en"/>
              <a:t>Recruitment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4"/>
        <p:cNvGrpSpPr/>
        <p:nvPr/>
      </p:nvGrpSpPr>
      <p:grpSpPr>
        <a:xfrm>
          <a:off x="0" y="0"/>
          <a:ext cx="0" cy="0"/>
          <a:chOff x="0" y="0"/>
          <a:chExt cx="0" cy="0"/>
        </a:xfrm>
      </p:grpSpPr>
      <p:sp>
        <p:nvSpPr>
          <p:cNvPr id="2835" name="Google Shape;2835;p42"/>
          <p:cNvSpPr txBox="1">
            <a:spLocks noGrp="1"/>
          </p:cNvSpPr>
          <p:nvPr>
            <p:ph type="title"/>
          </p:nvPr>
        </p:nvSpPr>
        <p:spPr>
          <a:xfrm>
            <a:off x="1559250" y="2063500"/>
            <a:ext cx="60255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IRB Look Fors:</a:t>
            </a:r>
            <a:endParaRPr/>
          </a:p>
          <a:p>
            <a:pPr marL="0" lvl="0" indent="0" algn="ctr" rtl="0">
              <a:spcBef>
                <a:spcPts val="0"/>
              </a:spcBef>
              <a:spcAft>
                <a:spcPts val="0"/>
              </a:spcAft>
              <a:buNone/>
            </a:pPr>
            <a:r>
              <a:rPr lang="en"/>
              <a:t>Informed Consent</a:t>
            </a:r>
            <a:endParaRPr/>
          </a:p>
        </p:txBody>
      </p:sp>
      <p:grpSp>
        <p:nvGrpSpPr>
          <p:cNvPr id="2836" name="Google Shape;2836;p42"/>
          <p:cNvGrpSpPr/>
          <p:nvPr/>
        </p:nvGrpSpPr>
        <p:grpSpPr>
          <a:xfrm flipH="1">
            <a:off x="8313866" y="368344"/>
            <a:ext cx="545422" cy="666492"/>
            <a:chOff x="2859835" y="2776139"/>
            <a:chExt cx="634581" cy="775442"/>
          </a:xfrm>
        </p:grpSpPr>
        <p:sp>
          <p:nvSpPr>
            <p:cNvPr id="2837" name="Google Shape;2837;p42"/>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2"/>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2"/>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0" name="Google Shape;2840;p42"/>
          <p:cNvGrpSpPr/>
          <p:nvPr/>
        </p:nvGrpSpPr>
        <p:grpSpPr>
          <a:xfrm flipH="1">
            <a:off x="7945527" y="883912"/>
            <a:ext cx="158924" cy="202737"/>
            <a:chOff x="2947570" y="-1075969"/>
            <a:chExt cx="184903" cy="235878"/>
          </a:xfrm>
        </p:grpSpPr>
        <p:sp>
          <p:nvSpPr>
            <p:cNvPr id="2841" name="Google Shape;2841;p42"/>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2"/>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2"/>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4" name="Google Shape;2844;p42"/>
          <p:cNvGrpSpPr/>
          <p:nvPr/>
        </p:nvGrpSpPr>
        <p:grpSpPr>
          <a:xfrm>
            <a:off x="7437194" y="2374827"/>
            <a:ext cx="166649" cy="167500"/>
            <a:chOff x="3407917" y="-1400250"/>
            <a:chExt cx="193891" cy="194881"/>
          </a:xfrm>
        </p:grpSpPr>
        <p:sp>
          <p:nvSpPr>
            <p:cNvPr id="2845" name="Google Shape;2845;p42"/>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2"/>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2"/>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2"/>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2"/>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2"/>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2"/>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2"/>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6"/>
        <p:cNvGrpSpPr/>
        <p:nvPr/>
      </p:nvGrpSpPr>
      <p:grpSpPr>
        <a:xfrm>
          <a:off x="0" y="0"/>
          <a:ext cx="0" cy="0"/>
          <a:chOff x="0" y="0"/>
          <a:chExt cx="0" cy="0"/>
        </a:xfrm>
      </p:grpSpPr>
      <p:sp>
        <p:nvSpPr>
          <p:cNvPr id="2857" name="Google Shape;2857;p43"/>
          <p:cNvSpPr txBox="1">
            <a:spLocks noGrp="1"/>
          </p:cNvSpPr>
          <p:nvPr>
            <p:ph type="body" idx="1"/>
          </p:nvPr>
        </p:nvSpPr>
        <p:spPr>
          <a:xfrm>
            <a:off x="465550" y="1544850"/>
            <a:ext cx="8088300" cy="2206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u="sng"/>
              <a:t>Participants who are ADULTS (does NOT include 18 yo HS students):</a:t>
            </a:r>
            <a:endParaRPr sz="1400" b="1" u="sng"/>
          </a:p>
          <a:p>
            <a:pPr marL="457200" lvl="0" indent="-317500" algn="l" rtl="0">
              <a:lnSpc>
                <a:spcPct val="100000"/>
              </a:lnSpc>
              <a:spcBef>
                <a:spcPts val="1600"/>
              </a:spcBef>
              <a:spcAft>
                <a:spcPts val="0"/>
              </a:spcAft>
              <a:buSzPts val="1400"/>
              <a:buFont typeface="Nunito SemiBold"/>
              <a:buAutoNum type="arabicPeriod"/>
            </a:pPr>
            <a:r>
              <a:rPr lang="en" sz="1400">
                <a:latin typeface="Nunito SemiBold"/>
                <a:ea typeface="Nunito SemiBold"/>
                <a:cs typeface="Nunito SemiBold"/>
                <a:sym typeface="Nunito SemiBold"/>
              </a:rPr>
              <a:t>Participants who are adults must give </a:t>
            </a:r>
            <a:r>
              <a:rPr lang="en" sz="1400" b="1"/>
              <a:t>Informed Consent</a:t>
            </a:r>
            <a:r>
              <a:rPr lang="en" sz="1400">
                <a:latin typeface="Nunito SemiBold"/>
                <a:ea typeface="Nunito SemiBold"/>
                <a:cs typeface="Nunito SemiBold"/>
                <a:sym typeface="Nunito SemiBold"/>
              </a:rPr>
              <a:t> to include:</a:t>
            </a:r>
            <a:endParaRPr sz="1400">
              <a:latin typeface="Nunito SemiBold"/>
              <a:ea typeface="Nunito SemiBold"/>
              <a:cs typeface="Nunito SemiBold"/>
              <a:sym typeface="Nunito SemiBold"/>
            </a:endParaRPr>
          </a:p>
          <a:p>
            <a:pPr marL="914400" lvl="1" indent="-317500" algn="l" rtl="0">
              <a:lnSpc>
                <a:spcPct val="100000"/>
              </a:lnSpc>
              <a:spcBef>
                <a:spcPts val="0"/>
              </a:spcBef>
              <a:spcAft>
                <a:spcPts val="0"/>
              </a:spcAft>
              <a:buSzPts val="1400"/>
              <a:buFont typeface="Nunito SemiBold"/>
              <a:buAutoNum type="alphaLcPeriod"/>
            </a:pPr>
            <a:r>
              <a:rPr lang="en" sz="1400">
                <a:latin typeface="Nunito SemiBold"/>
                <a:ea typeface="Nunito SemiBold"/>
                <a:cs typeface="Nunito SemiBold"/>
                <a:sym typeface="Nunito SemiBold"/>
              </a:rPr>
              <a:t>Understanding that participation is completely voluntary </a:t>
            </a:r>
            <a:br>
              <a:rPr lang="en" sz="1400">
                <a:latin typeface="Nunito SemiBold"/>
                <a:ea typeface="Nunito SemiBold"/>
                <a:cs typeface="Nunito SemiBold"/>
                <a:sym typeface="Nunito SemiBold"/>
              </a:rPr>
            </a:br>
            <a:r>
              <a:rPr lang="en" sz="1400" i="1">
                <a:latin typeface="Nunito SemiBold"/>
                <a:ea typeface="Nunito SemiBold"/>
                <a:cs typeface="Nunito SemiBold"/>
                <a:sym typeface="Nunito SemiBold"/>
              </a:rPr>
              <a:t>Reminder: NO incentives are allowed for science and engineering fair competitors</a:t>
            </a:r>
            <a:endParaRPr sz="1400" i="1">
              <a:latin typeface="Nunito SemiBold"/>
              <a:ea typeface="Nunito SemiBold"/>
              <a:cs typeface="Nunito SemiBold"/>
              <a:sym typeface="Nunito SemiBold"/>
            </a:endParaRPr>
          </a:p>
          <a:p>
            <a:pPr marL="914400" lvl="1" indent="-317500" algn="l" rtl="0">
              <a:lnSpc>
                <a:spcPct val="100000"/>
              </a:lnSpc>
              <a:spcBef>
                <a:spcPts val="0"/>
              </a:spcBef>
              <a:spcAft>
                <a:spcPts val="0"/>
              </a:spcAft>
              <a:buSzPts val="1400"/>
              <a:buFont typeface="Nunito SemiBold"/>
              <a:buAutoNum type="alphaLcPeriod"/>
            </a:pPr>
            <a:r>
              <a:rPr lang="en" sz="1400">
                <a:latin typeface="Nunito SemiBold"/>
                <a:ea typeface="Nunito SemiBold"/>
                <a:cs typeface="Nunito SemiBold"/>
                <a:sym typeface="Nunito SemiBold"/>
              </a:rPr>
              <a:t>What they’ll be asked to do, including how much time it will take</a:t>
            </a:r>
            <a:endParaRPr sz="1400">
              <a:latin typeface="Nunito SemiBold"/>
              <a:ea typeface="Nunito SemiBold"/>
              <a:cs typeface="Nunito SemiBold"/>
              <a:sym typeface="Nunito SemiBold"/>
            </a:endParaRPr>
          </a:p>
          <a:p>
            <a:pPr marL="914400" lvl="1" indent="-317500" algn="l" rtl="0">
              <a:lnSpc>
                <a:spcPct val="100000"/>
              </a:lnSpc>
              <a:spcBef>
                <a:spcPts val="0"/>
              </a:spcBef>
              <a:spcAft>
                <a:spcPts val="0"/>
              </a:spcAft>
              <a:buSzPts val="1400"/>
              <a:buFont typeface="Nunito SemiBold"/>
              <a:buAutoNum type="alphaLcPeriod"/>
            </a:pPr>
            <a:r>
              <a:rPr lang="en" sz="1400">
                <a:latin typeface="Nunito SemiBold"/>
                <a:ea typeface="Nunito SemiBold"/>
                <a:cs typeface="Nunito SemiBold"/>
                <a:sym typeface="Nunito SemiBold"/>
              </a:rPr>
              <a:t>Acknowledgement of risks and benefits</a:t>
            </a:r>
            <a:endParaRPr sz="1400">
              <a:latin typeface="Nunito SemiBold"/>
              <a:ea typeface="Nunito SemiBold"/>
              <a:cs typeface="Nunito SemiBold"/>
              <a:sym typeface="Nunito SemiBold"/>
            </a:endParaRPr>
          </a:p>
          <a:p>
            <a:pPr marL="914400" lvl="1" indent="-317500" algn="l" rtl="0">
              <a:lnSpc>
                <a:spcPct val="100000"/>
              </a:lnSpc>
              <a:spcBef>
                <a:spcPts val="0"/>
              </a:spcBef>
              <a:spcAft>
                <a:spcPts val="0"/>
              </a:spcAft>
              <a:buSzPts val="1400"/>
              <a:buFont typeface="Nunito SemiBold"/>
              <a:buAutoNum type="alphaLcPeriod"/>
            </a:pPr>
            <a:r>
              <a:rPr lang="en" sz="1400">
                <a:latin typeface="Nunito SemiBold"/>
                <a:ea typeface="Nunito SemiBold"/>
                <a:cs typeface="Nunito SemiBold"/>
                <a:sym typeface="Nunito SemiBold"/>
              </a:rPr>
              <a:t>How their privacy will be protected</a:t>
            </a:r>
            <a:endParaRPr sz="1400">
              <a:latin typeface="Nunito SemiBold"/>
              <a:ea typeface="Nunito SemiBold"/>
              <a:cs typeface="Nunito SemiBold"/>
              <a:sym typeface="Nunito SemiBold"/>
            </a:endParaRPr>
          </a:p>
          <a:p>
            <a:pPr marL="914400" lvl="1" indent="-317500" algn="l" rtl="0">
              <a:lnSpc>
                <a:spcPct val="100000"/>
              </a:lnSpc>
              <a:spcBef>
                <a:spcPts val="0"/>
              </a:spcBef>
              <a:spcAft>
                <a:spcPts val="0"/>
              </a:spcAft>
              <a:buSzPts val="1400"/>
              <a:buFont typeface="Nunito SemiBold"/>
              <a:buAutoNum type="alphaLcPeriod"/>
            </a:pPr>
            <a:r>
              <a:rPr lang="en" sz="1400">
                <a:latin typeface="Nunito SemiBold"/>
                <a:ea typeface="Nunito SemiBold"/>
                <a:cs typeface="Nunito SemiBold"/>
                <a:sym typeface="Nunito SemiBold"/>
              </a:rPr>
              <a:t>Who to contact with questions (the supervisor not the student)</a:t>
            </a:r>
            <a:endParaRPr sz="1400">
              <a:latin typeface="Nunito SemiBold"/>
              <a:ea typeface="Nunito SemiBold"/>
              <a:cs typeface="Nunito SemiBold"/>
              <a:sym typeface="Nunito SemiBold"/>
            </a:endParaRPr>
          </a:p>
          <a:p>
            <a:pPr marL="457200" lvl="0" indent="-317500" algn="l" rtl="0">
              <a:lnSpc>
                <a:spcPct val="100000"/>
              </a:lnSpc>
              <a:spcBef>
                <a:spcPts val="0"/>
              </a:spcBef>
              <a:spcAft>
                <a:spcPts val="0"/>
              </a:spcAft>
              <a:buSzPts val="1400"/>
              <a:buFont typeface="Nunito SemiBold"/>
              <a:buAutoNum type="arabicPeriod"/>
            </a:pPr>
            <a:r>
              <a:rPr lang="en" sz="1400">
                <a:latin typeface="Nunito SemiBold"/>
                <a:ea typeface="Nunito SemiBold"/>
                <a:cs typeface="Nunito SemiBold"/>
                <a:sym typeface="Nunito SemiBold"/>
              </a:rPr>
              <a:t>Participants who are adults may do this with hard-copy signatures or authenticated digital signatures on an Informed Consent Form.</a:t>
            </a:r>
            <a:endParaRPr sz="1400">
              <a:latin typeface="Nunito SemiBold"/>
              <a:ea typeface="Nunito SemiBold"/>
              <a:cs typeface="Nunito SemiBold"/>
              <a:sym typeface="Nunito SemiBold"/>
            </a:endParaRPr>
          </a:p>
          <a:p>
            <a:pPr marL="457200" lvl="0" indent="-317500" algn="l" rtl="0">
              <a:lnSpc>
                <a:spcPct val="100000"/>
              </a:lnSpc>
              <a:spcBef>
                <a:spcPts val="0"/>
              </a:spcBef>
              <a:spcAft>
                <a:spcPts val="0"/>
              </a:spcAft>
              <a:buSzPts val="1400"/>
              <a:buFont typeface="Nunito SemiBold"/>
              <a:buAutoNum type="arabicPeriod"/>
            </a:pPr>
            <a:r>
              <a:rPr lang="en" sz="1400">
                <a:latin typeface="Nunito SemiBold"/>
                <a:ea typeface="Nunito SemiBold"/>
                <a:cs typeface="Nunito SemiBold"/>
                <a:sym typeface="Nunito SemiBold"/>
              </a:rPr>
              <a:t>For </a:t>
            </a:r>
            <a:r>
              <a:rPr lang="en" sz="1400" b="1"/>
              <a:t>fully anonymous online surveys</a:t>
            </a:r>
            <a:r>
              <a:rPr lang="en" sz="1400">
                <a:latin typeface="Nunito SemiBold"/>
                <a:ea typeface="Nunito SemiBold"/>
                <a:cs typeface="Nunito SemiBold"/>
                <a:sym typeface="Nunito SemiBold"/>
              </a:rPr>
              <a:t>, participants who are adults may be given a </a:t>
            </a:r>
            <a:br>
              <a:rPr lang="en" sz="1400">
                <a:latin typeface="Nunito SemiBold"/>
                <a:ea typeface="Nunito SemiBold"/>
                <a:cs typeface="Nunito SemiBold"/>
                <a:sym typeface="Nunito SemiBold"/>
              </a:rPr>
            </a:br>
            <a:r>
              <a:rPr lang="en" sz="1400">
                <a:latin typeface="Nunito SemiBold"/>
                <a:ea typeface="Nunito SemiBold"/>
                <a:cs typeface="Nunito SemiBold"/>
                <a:sym typeface="Nunito SemiBold"/>
              </a:rPr>
              <a:t>“landing page” at the beginning of the survey with all informed consent information, where they check a box (“I am 18+ and consent to participate,” e.g.) or type in an affirmative </a:t>
            </a:r>
            <a:br>
              <a:rPr lang="en" sz="1400">
                <a:latin typeface="Nunito SemiBold"/>
                <a:ea typeface="Nunito SemiBold"/>
                <a:cs typeface="Nunito SemiBold"/>
                <a:sym typeface="Nunito SemiBold"/>
              </a:rPr>
            </a:br>
            <a:r>
              <a:rPr lang="en" sz="1400">
                <a:latin typeface="Nunito SemiBold"/>
                <a:ea typeface="Nunito SemiBold"/>
                <a:cs typeface="Nunito SemiBold"/>
                <a:sym typeface="Nunito SemiBold"/>
              </a:rPr>
              <a:t>(“I consent”), and then click a button to proceed to the survey questions.</a:t>
            </a:r>
            <a:endParaRPr>
              <a:latin typeface="Nunito SemiBold"/>
              <a:ea typeface="Nunito SemiBold"/>
              <a:cs typeface="Nunito SemiBold"/>
              <a:sym typeface="Nunito SemiBold"/>
            </a:endParaRPr>
          </a:p>
        </p:txBody>
      </p:sp>
      <p:sp>
        <p:nvSpPr>
          <p:cNvPr id="2858" name="Google Shape;2858;p43"/>
          <p:cNvSpPr txBox="1">
            <a:spLocks noGrp="1"/>
          </p:cNvSpPr>
          <p:nvPr>
            <p:ph type="title"/>
          </p:nvPr>
        </p:nvSpPr>
        <p:spPr>
          <a:xfrm>
            <a:off x="993600" y="539500"/>
            <a:ext cx="71568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IRB Look Fors: </a:t>
            </a:r>
            <a:br>
              <a:rPr lang="en"/>
            </a:br>
            <a:r>
              <a:rPr lang="en"/>
              <a:t>Informed Consent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62"/>
        <p:cNvGrpSpPr/>
        <p:nvPr/>
      </p:nvGrpSpPr>
      <p:grpSpPr>
        <a:xfrm>
          <a:off x="0" y="0"/>
          <a:ext cx="0" cy="0"/>
          <a:chOff x="0" y="0"/>
          <a:chExt cx="0" cy="0"/>
        </a:xfrm>
      </p:grpSpPr>
      <p:sp>
        <p:nvSpPr>
          <p:cNvPr id="2863" name="Google Shape;2863;p44"/>
          <p:cNvSpPr txBox="1">
            <a:spLocks noGrp="1"/>
          </p:cNvSpPr>
          <p:nvPr>
            <p:ph type="body" idx="1"/>
          </p:nvPr>
        </p:nvSpPr>
        <p:spPr>
          <a:xfrm>
            <a:off x="465550" y="1544850"/>
            <a:ext cx="8088300" cy="2206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u="sng"/>
              <a:t>Participants who are MINORS (including 18 yo HS students):</a:t>
            </a:r>
            <a:endParaRPr sz="1400" b="1" u="sng"/>
          </a:p>
          <a:p>
            <a:pPr marL="457200" lvl="0" indent="-317500" algn="l" rtl="0">
              <a:lnSpc>
                <a:spcPct val="100000"/>
              </a:lnSpc>
              <a:spcBef>
                <a:spcPts val="1600"/>
              </a:spcBef>
              <a:spcAft>
                <a:spcPts val="0"/>
              </a:spcAft>
              <a:buSzPts val="1400"/>
              <a:buFont typeface="Nunito SemiBold"/>
              <a:buAutoNum type="arabicPeriod"/>
            </a:pPr>
            <a:r>
              <a:rPr lang="en" sz="1400">
                <a:latin typeface="Nunito SemiBold"/>
                <a:ea typeface="Nunito SemiBold"/>
                <a:cs typeface="Nunito SemiBold"/>
                <a:sym typeface="Nunito SemiBold"/>
              </a:rPr>
              <a:t>Participants who are minors must obtain written </a:t>
            </a:r>
            <a:r>
              <a:rPr lang="en" sz="1400" b="1"/>
              <a:t>Parent Permission</a:t>
            </a:r>
            <a:r>
              <a:rPr lang="en" sz="1400">
                <a:latin typeface="Nunito SemiBold"/>
                <a:ea typeface="Nunito SemiBold"/>
                <a:cs typeface="Nunito SemiBold"/>
                <a:sym typeface="Nunito SemiBold"/>
              </a:rPr>
              <a:t> to include the same information as adults get with Informed Consent.</a:t>
            </a:r>
            <a:endParaRPr sz="1400">
              <a:latin typeface="Nunito SemiBold"/>
              <a:ea typeface="Nunito SemiBold"/>
              <a:cs typeface="Nunito SemiBold"/>
              <a:sym typeface="Nunito SemiBold"/>
            </a:endParaRPr>
          </a:p>
          <a:p>
            <a:pPr marL="457200" lvl="0" indent="-317500" algn="l" rtl="0">
              <a:lnSpc>
                <a:spcPct val="100000"/>
              </a:lnSpc>
              <a:spcBef>
                <a:spcPts val="0"/>
              </a:spcBef>
              <a:spcAft>
                <a:spcPts val="0"/>
              </a:spcAft>
              <a:buSzPts val="1400"/>
              <a:buFont typeface="Nunito SemiBold"/>
              <a:buAutoNum type="arabicPeriod"/>
            </a:pPr>
            <a:r>
              <a:rPr lang="en" sz="1400">
                <a:latin typeface="Nunito SemiBold"/>
                <a:ea typeface="Nunito SemiBold"/>
                <a:cs typeface="Nunito SemiBold"/>
                <a:sym typeface="Nunito SemiBold"/>
              </a:rPr>
              <a:t>It’s best practice to also always require </a:t>
            </a:r>
            <a:r>
              <a:rPr lang="en" sz="1400" b="1"/>
              <a:t>Minor Assent</a:t>
            </a:r>
            <a:r>
              <a:rPr lang="en" sz="1400">
                <a:latin typeface="Nunito SemiBold"/>
                <a:ea typeface="Nunito SemiBold"/>
                <a:cs typeface="Nunito SemiBold"/>
                <a:sym typeface="Nunito SemiBold"/>
              </a:rPr>
              <a:t>, when the minor is capable of giving it. </a:t>
            </a:r>
            <a:r>
              <a:rPr lang="en" sz="1400" i="1">
                <a:latin typeface="Nunito SemiBold"/>
                <a:ea typeface="Nunito SemiBold"/>
                <a:cs typeface="Nunito SemiBold"/>
                <a:sym typeface="Nunito SemiBold"/>
              </a:rPr>
              <a:t>[Technically minors cannot give “consent.”] </a:t>
            </a:r>
            <a:r>
              <a:rPr lang="en" sz="1400">
                <a:latin typeface="Nunito SemiBold"/>
                <a:ea typeface="Nunito SemiBold"/>
                <a:cs typeface="Nunito SemiBold"/>
                <a:sym typeface="Nunito SemiBold"/>
              </a:rPr>
              <a:t>An infant can’t give assent, but a 7 yo can.</a:t>
            </a:r>
            <a:endParaRPr sz="1400">
              <a:latin typeface="Nunito SemiBold"/>
              <a:ea typeface="Nunito SemiBold"/>
              <a:cs typeface="Nunito SemiBold"/>
              <a:sym typeface="Nunito SemiBold"/>
            </a:endParaRPr>
          </a:p>
          <a:p>
            <a:pPr marL="457200" lvl="0" indent="-317500" algn="l" rtl="0">
              <a:lnSpc>
                <a:spcPct val="100000"/>
              </a:lnSpc>
              <a:spcBef>
                <a:spcPts val="0"/>
              </a:spcBef>
              <a:spcAft>
                <a:spcPts val="0"/>
              </a:spcAft>
              <a:buSzPts val="1400"/>
              <a:buFont typeface="Nunito SemiBold"/>
              <a:buAutoNum type="arabicPeriod"/>
            </a:pPr>
            <a:r>
              <a:rPr lang="en" sz="1400">
                <a:latin typeface="Nunito SemiBold"/>
                <a:ea typeface="Nunito SemiBold"/>
                <a:cs typeface="Nunito SemiBold"/>
                <a:sym typeface="Nunito SemiBold"/>
              </a:rPr>
              <a:t>Participants who are minors and their parent/guardian may do this with hard-copy signatures or authenticated digital signatures on an Informed Consent Form. </a:t>
            </a:r>
            <a:endParaRPr sz="1400">
              <a:latin typeface="Nunito SemiBold"/>
              <a:ea typeface="Nunito SemiBold"/>
              <a:cs typeface="Nunito SemiBold"/>
              <a:sym typeface="Nunito SemiBold"/>
            </a:endParaRPr>
          </a:p>
          <a:p>
            <a:pPr marL="914400" lvl="1" indent="-317500" algn="l" rtl="0">
              <a:lnSpc>
                <a:spcPct val="100000"/>
              </a:lnSpc>
              <a:spcBef>
                <a:spcPts val="0"/>
              </a:spcBef>
              <a:spcAft>
                <a:spcPts val="0"/>
              </a:spcAft>
              <a:buSzPts val="1400"/>
              <a:buFont typeface="Nunito SemiBold"/>
              <a:buAutoNum type="alphaLcPeriod"/>
            </a:pPr>
            <a:r>
              <a:rPr lang="en" sz="1400">
                <a:latin typeface="Nunito SemiBold"/>
                <a:ea typeface="Nunito SemiBold"/>
                <a:cs typeface="Nunito SemiBold"/>
                <a:sym typeface="Nunito SemiBold"/>
              </a:rPr>
              <a:t>But parents MUST have access to preview all survey questions alongside it. </a:t>
            </a:r>
            <a:endParaRPr sz="1400">
              <a:latin typeface="Nunito SemiBold"/>
              <a:ea typeface="Nunito SemiBold"/>
              <a:cs typeface="Nunito SemiBold"/>
              <a:sym typeface="Nunito SemiBold"/>
            </a:endParaRPr>
          </a:p>
          <a:p>
            <a:pPr marL="914400" lvl="1" indent="-317500" algn="l" rtl="0">
              <a:lnSpc>
                <a:spcPct val="100000"/>
              </a:lnSpc>
              <a:spcBef>
                <a:spcPts val="0"/>
              </a:spcBef>
              <a:spcAft>
                <a:spcPts val="0"/>
              </a:spcAft>
              <a:buSzPts val="1400"/>
              <a:buFont typeface="Nunito SemiBold"/>
              <a:buAutoNum type="alphaLcPeriod"/>
            </a:pPr>
            <a:r>
              <a:rPr lang="en" sz="1400">
                <a:latin typeface="Nunito SemiBold"/>
                <a:ea typeface="Nunito SemiBold"/>
                <a:cs typeface="Nunito SemiBold"/>
                <a:sym typeface="Nunito SemiBold"/>
              </a:rPr>
              <a:t>If any of this is emailed, all email communications must go through the parent/guardian, NOT the minor participant.</a:t>
            </a:r>
            <a:endParaRPr sz="1400">
              <a:latin typeface="Nunito SemiBold"/>
              <a:ea typeface="Nunito SemiBold"/>
              <a:cs typeface="Nunito SemiBold"/>
              <a:sym typeface="Nunito SemiBold"/>
            </a:endParaRPr>
          </a:p>
          <a:p>
            <a:pPr marL="457200" lvl="0" indent="-317500" algn="l" rtl="0">
              <a:lnSpc>
                <a:spcPct val="100000"/>
              </a:lnSpc>
              <a:spcBef>
                <a:spcPts val="0"/>
              </a:spcBef>
              <a:spcAft>
                <a:spcPts val="0"/>
              </a:spcAft>
              <a:buSzPts val="1400"/>
              <a:buFont typeface="Nunito SemiBold"/>
              <a:buAutoNum type="arabicPeriod"/>
            </a:pPr>
            <a:r>
              <a:rPr lang="en" sz="1400">
                <a:latin typeface="Nunito SemiBold"/>
                <a:ea typeface="Nunito SemiBold"/>
                <a:cs typeface="Nunito SemiBold"/>
                <a:sym typeface="Nunito SemiBold"/>
              </a:rPr>
              <a:t>When minors are involved, it is NOT acceptable to embed consent into the beginning of an online survey.</a:t>
            </a:r>
            <a:endParaRPr>
              <a:latin typeface="Nunito SemiBold"/>
              <a:ea typeface="Nunito SemiBold"/>
              <a:cs typeface="Nunito SemiBold"/>
              <a:sym typeface="Nunito SemiBold"/>
            </a:endParaRPr>
          </a:p>
        </p:txBody>
      </p:sp>
      <p:sp>
        <p:nvSpPr>
          <p:cNvPr id="2864" name="Google Shape;2864;p44"/>
          <p:cNvSpPr txBox="1">
            <a:spLocks noGrp="1"/>
          </p:cNvSpPr>
          <p:nvPr>
            <p:ph type="title"/>
          </p:nvPr>
        </p:nvSpPr>
        <p:spPr>
          <a:xfrm>
            <a:off x="993600" y="539500"/>
            <a:ext cx="71568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IRB Look Fors: </a:t>
            </a:r>
            <a:br>
              <a:rPr lang="en"/>
            </a:br>
            <a:r>
              <a:rPr lang="en"/>
              <a:t>Informed Consent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8"/>
        <p:cNvGrpSpPr/>
        <p:nvPr/>
      </p:nvGrpSpPr>
      <p:grpSpPr>
        <a:xfrm>
          <a:off x="0" y="0"/>
          <a:ext cx="0" cy="0"/>
          <a:chOff x="0" y="0"/>
          <a:chExt cx="0" cy="0"/>
        </a:xfrm>
      </p:grpSpPr>
      <p:sp>
        <p:nvSpPr>
          <p:cNvPr id="2869" name="Google Shape;2869;p45"/>
          <p:cNvSpPr txBox="1">
            <a:spLocks noGrp="1"/>
          </p:cNvSpPr>
          <p:nvPr>
            <p:ph type="title"/>
          </p:nvPr>
        </p:nvSpPr>
        <p:spPr>
          <a:xfrm>
            <a:off x="1559250" y="2063500"/>
            <a:ext cx="60255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IRB Look Fors:</a:t>
            </a:r>
            <a:endParaRPr/>
          </a:p>
          <a:p>
            <a:pPr marL="0" lvl="0" indent="0" algn="ctr" rtl="0">
              <a:spcBef>
                <a:spcPts val="0"/>
              </a:spcBef>
              <a:spcAft>
                <a:spcPts val="0"/>
              </a:spcAft>
              <a:buNone/>
            </a:pPr>
            <a:r>
              <a:rPr lang="en"/>
              <a:t>Privacy</a:t>
            </a:r>
            <a:endParaRPr/>
          </a:p>
        </p:txBody>
      </p:sp>
      <p:grpSp>
        <p:nvGrpSpPr>
          <p:cNvPr id="2870" name="Google Shape;2870;p45"/>
          <p:cNvGrpSpPr/>
          <p:nvPr/>
        </p:nvGrpSpPr>
        <p:grpSpPr>
          <a:xfrm flipH="1">
            <a:off x="8313866" y="368344"/>
            <a:ext cx="545422" cy="666492"/>
            <a:chOff x="2859835" y="2776139"/>
            <a:chExt cx="634581" cy="775442"/>
          </a:xfrm>
        </p:grpSpPr>
        <p:sp>
          <p:nvSpPr>
            <p:cNvPr id="2871" name="Google Shape;2871;p45"/>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5"/>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5"/>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4" name="Google Shape;2874;p45"/>
          <p:cNvGrpSpPr/>
          <p:nvPr/>
        </p:nvGrpSpPr>
        <p:grpSpPr>
          <a:xfrm flipH="1">
            <a:off x="7945527" y="883912"/>
            <a:ext cx="158924" cy="202737"/>
            <a:chOff x="2947570" y="-1075969"/>
            <a:chExt cx="184903" cy="235878"/>
          </a:xfrm>
        </p:grpSpPr>
        <p:sp>
          <p:nvSpPr>
            <p:cNvPr id="2875" name="Google Shape;2875;p45"/>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5"/>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5"/>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8" name="Google Shape;2878;p45"/>
          <p:cNvGrpSpPr/>
          <p:nvPr/>
        </p:nvGrpSpPr>
        <p:grpSpPr>
          <a:xfrm>
            <a:off x="7437194" y="2374827"/>
            <a:ext cx="166649" cy="167500"/>
            <a:chOff x="3407917" y="-1400250"/>
            <a:chExt cx="193891" cy="194881"/>
          </a:xfrm>
        </p:grpSpPr>
        <p:sp>
          <p:nvSpPr>
            <p:cNvPr id="2879" name="Google Shape;2879;p45"/>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5"/>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5"/>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5"/>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5"/>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5"/>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5"/>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5"/>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0"/>
        <p:cNvGrpSpPr/>
        <p:nvPr/>
      </p:nvGrpSpPr>
      <p:grpSpPr>
        <a:xfrm>
          <a:off x="0" y="0"/>
          <a:ext cx="0" cy="0"/>
          <a:chOff x="0" y="0"/>
          <a:chExt cx="0" cy="0"/>
        </a:xfrm>
      </p:grpSpPr>
      <p:sp>
        <p:nvSpPr>
          <p:cNvPr id="2891" name="Google Shape;2891;p46"/>
          <p:cNvSpPr txBox="1">
            <a:spLocks noGrp="1"/>
          </p:cNvSpPr>
          <p:nvPr>
            <p:ph type="body" idx="1"/>
          </p:nvPr>
        </p:nvSpPr>
        <p:spPr>
          <a:xfrm>
            <a:off x="465550" y="1544850"/>
            <a:ext cx="8088300" cy="32301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Font typeface="Livvic SemiBold"/>
              <a:buChar char="●"/>
            </a:pPr>
            <a:r>
              <a:rPr lang="en" sz="1400">
                <a:latin typeface="Nunito SemiBold"/>
                <a:ea typeface="Nunito SemiBold"/>
                <a:cs typeface="Nunito SemiBold"/>
                <a:sym typeface="Nunito SemiBold"/>
              </a:rPr>
              <a:t>If it can be anonymous, it should. Anonymous means that the researcher does NOT know which participant said what. If it can’t be truly anonymous, it must be confidential.</a:t>
            </a:r>
            <a:endParaRPr sz="1400">
              <a:latin typeface="Nunito SemiBold"/>
              <a:ea typeface="Nunito SemiBold"/>
              <a:cs typeface="Nunito SemiBold"/>
              <a:sym typeface="Nunito SemiBold"/>
            </a:endParaRPr>
          </a:p>
          <a:p>
            <a:pPr marL="914400" lvl="1" indent="-304800" algn="l" rtl="0">
              <a:lnSpc>
                <a:spcPct val="100000"/>
              </a:lnSpc>
              <a:spcBef>
                <a:spcPts val="0"/>
              </a:spcBef>
              <a:spcAft>
                <a:spcPts val="0"/>
              </a:spcAft>
              <a:buSzPts val="1200"/>
              <a:buFont typeface="Nunito SemiBold"/>
              <a:buChar char="○"/>
            </a:pPr>
            <a:r>
              <a:rPr lang="en" sz="1200">
                <a:latin typeface="Nunito SemiBold"/>
                <a:ea typeface="Nunito SemiBold"/>
                <a:cs typeface="Nunito SemiBold"/>
                <a:sym typeface="Nunito SemiBold"/>
              </a:rPr>
              <a:t>Troubleshooting: Students may want to link multiple surveys by the same person through time. Instead of using their name, have them create a participant code (or answer a few questions at the start of the survey): pet’s name, age (NOT birthdate), shampoo brand, gender, favorite superhero…</a:t>
            </a:r>
            <a:endParaRPr sz="1200">
              <a:latin typeface="Nunito SemiBold"/>
              <a:ea typeface="Nunito SemiBold"/>
              <a:cs typeface="Nunito SemiBold"/>
              <a:sym typeface="Nunito SemiBold"/>
            </a:endParaRPr>
          </a:p>
          <a:p>
            <a:pPr marL="457200" lvl="0" indent="-317500" algn="l" rtl="0">
              <a:lnSpc>
                <a:spcPct val="100000"/>
              </a:lnSpc>
              <a:spcBef>
                <a:spcPts val="0"/>
              </a:spcBef>
              <a:spcAft>
                <a:spcPts val="0"/>
              </a:spcAft>
              <a:buSzPts val="1400"/>
              <a:buFont typeface="Nunito SemiBold"/>
              <a:buChar char="●"/>
            </a:pPr>
            <a:r>
              <a:rPr lang="en" sz="1400">
                <a:latin typeface="Nunito SemiBold"/>
                <a:ea typeface="Nunito SemiBold"/>
                <a:cs typeface="Nunito SemiBold"/>
                <a:sym typeface="Nunito SemiBold"/>
              </a:rPr>
              <a:t>Participant names should NEVER be used in a presentation, paper, display board, etc.</a:t>
            </a:r>
            <a:endParaRPr sz="1400">
              <a:latin typeface="Nunito SemiBold"/>
              <a:ea typeface="Nunito SemiBold"/>
              <a:cs typeface="Nunito SemiBold"/>
              <a:sym typeface="Nunito SemiBold"/>
            </a:endParaRPr>
          </a:p>
          <a:p>
            <a:pPr marL="457200" lvl="0" indent="-317500" algn="l" rtl="0">
              <a:lnSpc>
                <a:spcPct val="100000"/>
              </a:lnSpc>
              <a:spcBef>
                <a:spcPts val="0"/>
              </a:spcBef>
              <a:spcAft>
                <a:spcPts val="0"/>
              </a:spcAft>
              <a:buSzPts val="1400"/>
              <a:buFont typeface="Nunito SemiBold"/>
              <a:buChar char="●"/>
            </a:pPr>
            <a:r>
              <a:rPr lang="en" sz="1400">
                <a:latin typeface="Nunito SemiBold"/>
                <a:ea typeface="Nunito SemiBold"/>
                <a:cs typeface="Nunito SemiBold"/>
                <a:sym typeface="Nunito SemiBold"/>
              </a:rPr>
              <a:t>Storage and disposal:</a:t>
            </a:r>
            <a:endParaRPr sz="1400">
              <a:latin typeface="Nunito SemiBold"/>
              <a:ea typeface="Nunito SemiBold"/>
              <a:cs typeface="Nunito SemiBold"/>
              <a:sym typeface="Nunito SemiBold"/>
            </a:endParaRPr>
          </a:p>
          <a:p>
            <a:pPr marL="914400" lvl="1" indent="-317500" algn="l" rtl="0">
              <a:lnSpc>
                <a:spcPct val="100000"/>
              </a:lnSpc>
              <a:spcBef>
                <a:spcPts val="0"/>
              </a:spcBef>
              <a:spcAft>
                <a:spcPts val="0"/>
              </a:spcAft>
              <a:buSzPts val="1400"/>
              <a:buFont typeface="Nunito SemiBold"/>
              <a:buChar char="○"/>
            </a:pPr>
            <a:r>
              <a:rPr lang="en">
                <a:latin typeface="Nunito SemiBold"/>
                <a:ea typeface="Nunito SemiBold"/>
                <a:cs typeface="Nunito SemiBold"/>
                <a:sym typeface="Nunito SemiBold"/>
              </a:rPr>
              <a:t>Hard-copy signed consent forms should be stored </a:t>
            </a:r>
            <a:r>
              <a:rPr lang="en" b="1"/>
              <a:t>by the teacher/supervisor</a:t>
            </a:r>
            <a:r>
              <a:rPr lang="en">
                <a:latin typeface="Nunito SemiBold"/>
                <a:ea typeface="Nunito SemiBold"/>
                <a:cs typeface="Nunito SemiBold"/>
                <a:sym typeface="Nunito SemiBold"/>
              </a:rPr>
              <a:t> in a locked drawer for 3 years then shredded/incinerated.</a:t>
            </a:r>
            <a:endParaRPr>
              <a:latin typeface="Nunito SemiBold"/>
              <a:ea typeface="Nunito SemiBold"/>
              <a:cs typeface="Nunito SemiBold"/>
              <a:sym typeface="Nunito SemiBold"/>
            </a:endParaRPr>
          </a:p>
          <a:p>
            <a:pPr marL="914400" lvl="1"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Digital signed consent forms should be stored in a password-protected computer folder </a:t>
            </a:r>
            <a:r>
              <a:rPr lang="en" b="1"/>
              <a:t>on the teacher’s/supervisor’s computer</a:t>
            </a:r>
            <a:r>
              <a:rPr lang="en">
                <a:latin typeface="Nunito SemiBold"/>
                <a:ea typeface="Nunito SemiBold"/>
                <a:cs typeface="Nunito SemiBold"/>
                <a:sym typeface="Nunito SemiBold"/>
              </a:rPr>
              <a:t> for 3 years then deleted and the trash emptied.</a:t>
            </a:r>
            <a:endParaRPr>
              <a:latin typeface="Nunito SemiBold"/>
              <a:ea typeface="Nunito SemiBold"/>
              <a:cs typeface="Nunito SemiBold"/>
              <a:sym typeface="Nunito SemiBold"/>
            </a:endParaRPr>
          </a:p>
          <a:p>
            <a:pPr marL="914400" lvl="1"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If surveys/data are non-identifiable they may be stored in the same locked drawer/ computer folder. If they contain identifiable info, they must be stored in a separate locked drawer/ computer folder that uses a </a:t>
            </a:r>
            <a:r>
              <a:rPr lang="en" b="1"/>
              <a:t>different key / password.</a:t>
            </a:r>
            <a:endParaRPr b="1"/>
          </a:p>
        </p:txBody>
      </p:sp>
      <p:sp>
        <p:nvSpPr>
          <p:cNvPr id="2892" name="Google Shape;2892;p46"/>
          <p:cNvSpPr txBox="1">
            <a:spLocks noGrp="1"/>
          </p:cNvSpPr>
          <p:nvPr>
            <p:ph type="title"/>
          </p:nvPr>
        </p:nvSpPr>
        <p:spPr>
          <a:xfrm>
            <a:off x="993600" y="539500"/>
            <a:ext cx="71568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IRB Look Fors: </a:t>
            </a:r>
            <a:br>
              <a:rPr lang="en"/>
            </a:br>
            <a:r>
              <a:rPr lang="en"/>
              <a:t>Privacy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6"/>
        <p:cNvGrpSpPr/>
        <p:nvPr/>
      </p:nvGrpSpPr>
      <p:grpSpPr>
        <a:xfrm>
          <a:off x="0" y="0"/>
          <a:ext cx="0" cy="0"/>
          <a:chOff x="0" y="0"/>
          <a:chExt cx="0" cy="0"/>
        </a:xfrm>
      </p:grpSpPr>
      <p:sp>
        <p:nvSpPr>
          <p:cNvPr id="2897" name="Google Shape;2897;p47"/>
          <p:cNvSpPr txBox="1">
            <a:spLocks noGrp="1"/>
          </p:cNvSpPr>
          <p:nvPr>
            <p:ph type="title"/>
          </p:nvPr>
        </p:nvSpPr>
        <p:spPr>
          <a:xfrm>
            <a:off x="1275150" y="2183700"/>
            <a:ext cx="6593700" cy="77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Reviewing:</a:t>
            </a:r>
            <a:endParaRPr/>
          </a:p>
          <a:p>
            <a:pPr marL="0" lvl="0" indent="0" algn="ctr" rtl="0">
              <a:spcBef>
                <a:spcPts val="0"/>
              </a:spcBef>
              <a:spcAft>
                <a:spcPts val="0"/>
              </a:spcAft>
              <a:buNone/>
            </a:pPr>
            <a:r>
              <a:rPr lang="en" sz="3800"/>
              <a:t>Science and Engineering Fairs</a:t>
            </a:r>
            <a:endParaRPr sz="3800"/>
          </a:p>
        </p:txBody>
      </p:sp>
      <p:grpSp>
        <p:nvGrpSpPr>
          <p:cNvPr id="2898" name="Google Shape;2898;p47"/>
          <p:cNvGrpSpPr/>
          <p:nvPr/>
        </p:nvGrpSpPr>
        <p:grpSpPr>
          <a:xfrm rot="-5400000">
            <a:off x="6309457" y="3771948"/>
            <a:ext cx="479293" cy="479293"/>
            <a:chOff x="3560335" y="-646412"/>
            <a:chExt cx="557642" cy="557642"/>
          </a:xfrm>
        </p:grpSpPr>
        <p:sp>
          <p:nvSpPr>
            <p:cNvPr id="2899" name="Google Shape;2899;p47"/>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7"/>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7"/>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7"/>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7"/>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7"/>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7"/>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7"/>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7"/>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1"/>
        <p:cNvGrpSpPr/>
        <p:nvPr/>
      </p:nvGrpSpPr>
      <p:grpSpPr>
        <a:xfrm>
          <a:off x="0" y="0"/>
          <a:ext cx="0" cy="0"/>
          <a:chOff x="0" y="0"/>
          <a:chExt cx="0" cy="0"/>
        </a:xfrm>
      </p:grpSpPr>
      <p:sp>
        <p:nvSpPr>
          <p:cNvPr id="2912" name="Google Shape;2912;p48"/>
          <p:cNvSpPr txBox="1">
            <a:spLocks noGrp="1"/>
          </p:cNvSpPr>
          <p:nvPr>
            <p:ph type="body" idx="1"/>
          </p:nvPr>
        </p:nvSpPr>
        <p:spPr>
          <a:xfrm>
            <a:off x="465550" y="1544850"/>
            <a:ext cx="8088300" cy="2206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u="sng"/>
              <a:t>IRB Review (“PreApproval”) - BEFORE recruitment, research begins</a:t>
            </a:r>
            <a:endParaRPr sz="1400" b="1" u="sng"/>
          </a:p>
          <a:p>
            <a:pPr marL="457200" lvl="0" indent="-317500" algn="l" rtl="0">
              <a:lnSpc>
                <a:spcPct val="100000"/>
              </a:lnSpc>
              <a:spcBef>
                <a:spcPts val="1600"/>
              </a:spcBef>
              <a:spcAft>
                <a:spcPts val="0"/>
              </a:spcAft>
              <a:buSzPts val="1400"/>
              <a:buFont typeface="Nunito"/>
              <a:buChar char="●"/>
            </a:pPr>
            <a:r>
              <a:rPr lang="en" sz="1400" b="1"/>
              <a:t>Form 1</a:t>
            </a:r>
            <a:endParaRPr sz="1400" b="1"/>
          </a:p>
          <a:p>
            <a:pPr marL="457200" lvl="0" indent="-317500" algn="l" rtl="0">
              <a:lnSpc>
                <a:spcPct val="100000"/>
              </a:lnSpc>
              <a:spcBef>
                <a:spcPts val="0"/>
              </a:spcBef>
              <a:spcAft>
                <a:spcPts val="0"/>
              </a:spcAft>
              <a:buSzPts val="1400"/>
              <a:buFont typeface="Nunito"/>
              <a:buChar char="●"/>
            </a:pPr>
            <a:r>
              <a:rPr lang="en" sz="1400" b="1"/>
              <a:t>Form 1A</a:t>
            </a:r>
            <a:endParaRPr sz="1400" b="1"/>
          </a:p>
          <a:p>
            <a:pPr marL="914400" lvl="1" indent="-304800" algn="l" rtl="0">
              <a:lnSpc>
                <a:spcPct val="100000"/>
              </a:lnSpc>
              <a:spcBef>
                <a:spcPts val="0"/>
              </a:spcBef>
              <a:spcAft>
                <a:spcPts val="0"/>
              </a:spcAft>
              <a:buSzPts val="1200"/>
              <a:buFont typeface="Nunito SemiBold"/>
              <a:buChar char="○"/>
            </a:pPr>
            <a:r>
              <a:rPr lang="en" sz="1200">
                <a:latin typeface="Nunito SemiBold"/>
                <a:ea typeface="Nunito SemiBold"/>
                <a:cs typeface="Nunito SemiBold"/>
                <a:sym typeface="Nunito SemiBold"/>
              </a:rPr>
              <a:t>Form 1A attachments: any location permission letters or permits</a:t>
            </a:r>
            <a:endParaRPr sz="1200">
              <a:latin typeface="Nunito SemiBold"/>
              <a:ea typeface="Nunito SemiBold"/>
              <a:cs typeface="Nunito SemiBold"/>
              <a:sym typeface="Nunito SemiBold"/>
            </a:endParaRPr>
          </a:p>
          <a:p>
            <a:pPr marL="457200" lvl="0" indent="-317500" algn="l" rtl="0">
              <a:lnSpc>
                <a:spcPct val="100000"/>
              </a:lnSpc>
              <a:spcBef>
                <a:spcPts val="0"/>
              </a:spcBef>
              <a:spcAft>
                <a:spcPts val="0"/>
              </a:spcAft>
              <a:buSzPts val="1400"/>
              <a:buFont typeface="Nunito"/>
              <a:buChar char="●"/>
            </a:pPr>
            <a:r>
              <a:rPr lang="en" sz="1400" b="1"/>
              <a:t>Form 1B</a:t>
            </a:r>
            <a:endParaRPr sz="1400" b="1"/>
          </a:p>
          <a:p>
            <a:pPr marL="457200" lvl="0" indent="-317500" algn="l" rtl="0">
              <a:lnSpc>
                <a:spcPct val="100000"/>
              </a:lnSpc>
              <a:spcBef>
                <a:spcPts val="0"/>
              </a:spcBef>
              <a:spcAft>
                <a:spcPts val="0"/>
              </a:spcAft>
              <a:buSzPts val="1400"/>
              <a:buFont typeface="Nunito SemiBold"/>
              <a:buChar char="●"/>
            </a:pPr>
            <a:r>
              <a:rPr lang="en" sz="1400" b="1"/>
              <a:t>Form 3</a:t>
            </a:r>
            <a:r>
              <a:rPr lang="en" sz="1400">
                <a:latin typeface="Nunito SemiBold"/>
                <a:ea typeface="Nunito SemiBold"/>
                <a:cs typeface="Nunito SemiBold"/>
                <a:sym typeface="Nunito SemiBold"/>
              </a:rPr>
              <a:t>, probably</a:t>
            </a:r>
            <a:endParaRPr sz="1400">
              <a:latin typeface="Nunito SemiBold"/>
              <a:ea typeface="Nunito SemiBold"/>
              <a:cs typeface="Nunito SemiBold"/>
              <a:sym typeface="Nunito SemiBold"/>
            </a:endParaRPr>
          </a:p>
          <a:p>
            <a:pPr marL="457200" lvl="0" indent="-317500" algn="l" rtl="0">
              <a:lnSpc>
                <a:spcPct val="100000"/>
              </a:lnSpc>
              <a:spcBef>
                <a:spcPts val="0"/>
              </a:spcBef>
              <a:spcAft>
                <a:spcPts val="0"/>
              </a:spcAft>
              <a:buSzPts val="1400"/>
              <a:buFont typeface="Nunito"/>
              <a:buChar char="●"/>
            </a:pPr>
            <a:r>
              <a:rPr lang="en" sz="1400" b="1"/>
              <a:t>Form 4</a:t>
            </a:r>
            <a:endParaRPr sz="1400" b="1"/>
          </a:p>
          <a:p>
            <a:pPr marL="914400" lvl="1" indent="-304800" algn="l" rtl="0">
              <a:lnSpc>
                <a:spcPct val="100000"/>
              </a:lnSpc>
              <a:spcBef>
                <a:spcPts val="0"/>
              </a:spcBef>
              <a:spcAft>
                <a:spcPts val="0"/>
              </a:spcAft>
              <a:buSzPts val="1200"/>
              <a:buFont typeface="Nunito SemiBold"/>
              <a:buChar char="○"/>
            </a:pPr>
            <a:r>
              <a:rPr lang="en" sz="1200" b="1"/>
              <a:t>Form 4 attachments:</a:t>
            </a:r>
            <a:r>
              <a:rPr lang="en" sz="1200">
                <a:latin typeface="Nunito SemiBold"/>
                <a:ea typeface="Nunito SemiBold"/>
                <a:cs typeface="Nunito SemiBold"/>
                <a:sym typeface="Nunito SemiBold"/>
              </a:rPr>
              <a:t> anything that will go to participants: unsigned Informed Consent form, copy of any/all surveys, scripts, media, etc.</a:t>
            </a:r>
            <a:endParaRPr sz="1200">
              <a:latin typeface="Nunito SemiBold"/>
              <a:ea typeface="Nunito SemiBold"/>
              <a:cs typeface="Nunito SemiBold"/>
              <a:sym typeface="Nunito SemiBold"/>
            </a:endParaRPr>
          </a:p>
          <a:p>
            <a:pPr marL="457200" lvl="0" indent="-317500" algn="l" rtl="0">
              <a:lnSpc>
                <a:spcPct val="100000"/>
              </a:lnSpc>
              <a:spcBef>
                <a:spcPts val="0"/>
              </a:spcBef>
              <a:spcAft>
                <a:spcPts val="0"/>
              </a:spcAft>
              <a:buSzPts val="1400"/>
              <a:buFont typeface="Nunito SemiBold"/>
              <a:buChar char="●"/>
            </a:pPr>
            <a:r>
              <a:rPr lang="en" sz="1400">
                <a:latin typeface="Nunito SemiBold"/>
                <a:ea typeface="Nunito SemiBold"/>
                <a:cs typeface="Nunito SemiBold"/>
                <a:sym typeface="Nunito SemiBold"/>
              </a:rPr>
              <a:t>If a sensitive topic, you may require a Qualified Scientist to supervise. Then it would also include a </a:t>
            </a:r>
            <a:r>
              <a:rPr lang="en" sz="1400" b="1"/>
              <a:t>Form 2</a:t>
            </a:r>
            <a:r>
              <a:rPr lang="en" sz="1400">
                <a:latin typeface="Nunito SemiBold"/>
                <a:ea typeface="Nunito SemiBold"/>
                <a:cs typeface="Nunito SemiBold"/>
                <a:sym typeface="Nunito SemiBold"/>
              </a:rPr>
              <a:t>.</a:t>
            </a:r>
            <a:endParaRPr sz="1400">
              <a:latin typeface="Nunito SemiBold"/>
              <a:ea typeface="Nunito SemiBold"/>
              <a:cs typeface="Nunito SemiBold"/>
              <a:sym typeface="Nunito SemiBold"/>
            </a:endParaRPr>
          </a:p>
          <a:p>
            <a:pPr marL="457200" lvl="0" indent="-317500" algn="l" rtl="0">
              <a:spcBef>
                <a:spcPts val="0"/>
              </a:spcBef>
              <a:spcAft>
                <a:spcPts val="0"/>
              </a:spcAft>
              <a:buSzPts val="1400"/>
              <a:buFont typeface="Nunito SemiBold"/>
              <a:buChar char="●"/>
            </a:pPr>
            <a:r>
              <a:rPr lang="en" sz="1400" b="1">
                <a:solidFill>
                  <a:schemeClr val="dk1"/>
                </a:solidFill>
              </a:rPr>
              <a:t>RESEARCH PLAN</a:t>
            </a:r>
            <a:r>
              <a:rPr lang="en" sz="1400">
                <a:solidFill>
                  <a:schemeClr val="dk1"/>
                </a:solidFill>
                <a:latin typeface="Nunito SemiBold"/>
                <a:ea typeface="Nunito SemiBold"/>
                <a:cs typeface="Nunito SemiBold"/>
                <a:sym typeface="Nunito SemiBold"/>
              </a:rPr>
              <a:t> (aka proposal)</a:t>
            </a:r>
            <a:endParaRPr sz="1400">
              <a:latin typeface="Nunito SemiBold"/>
              <a:ea typeface="Nunito SemiBold"/>
              <a:cs typeface="Nunito SemiBold"/>
              <a:sym typeface="Nunito SemiBold"/>
            </a:endParaRPr>
          </a:p>
        </p:txBody>
      </p:sp>
      <p:sp>
        <p:nvSpPr>
          <p:cNvPr id="2913" name="Google Shape;2913;p48"/>
          <p:cNvSpPr txBox="1">
            <a:spLocks noGrp="1"/>
          </p:cNvSpPr>
          <p:nvPr>
            <p:ph type="title"/>
          </p:nvPr>
        </p:nvSpPr>
        <p:spPr>
          <a:xfrm>
            <a:off x="993600" y="539500"/>
            <a:ext cx="71568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What’s in a Project File?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09"/>
        <p:cNvGrpSpPr/>
        <p:nvPr/>
      </p:nvGrpSpPr>
      <p:grpSpPr>
        <a:xfrm>
          <a:off x="0" y="0"/>
          <a:ext cx="0" cy="0"/>
          <a:chOff x="0" y="0"/>
          <a:chExt cx="0" cy="0"/>
        </a:xfrm>
      </p:grpSpPr>
      <p:sp>
        <p:nvSpPr>
          <p:cNvPr id="2710" name="Google Shape;2710;p31"/>
          <p:cNvSpPr txBox="1">
            <a:spLocks noGrp="1"/>
          </p:cNvSpPr>
          <p:nvPr>
            <p:ph type="title"/>
          </p:nvPr>
        </p:nvSpPr>
        <p:spPr>
          <a:xfrm>
            <a:off x="819450" y="539500"/>
            <a:ext cx="75051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an IRB?</a:t>
            </a:r>
            <a:endParaRPr/>
          </a:p>
        </p:txBody>
      </p:sp>
      <p:sp>
        <p:nvSpPr>
          <p:cNvPr id="2711" name="Google Shape;2711;p31"/>
          <p:cNvSpPr txBox="1">
            <a:spLocks noGrp="1"/>
          </p:cNvSpPr>
          <p:nvPr>
            <p:ph type="body" idx="1"/>
          </p:nvPr>
        </p:nvSpPr>
        <p:spPr>
          <a:xfrm>
            <a:off x="639600" y="1304525"/>
            <a:ext cx="7864800" cy="337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chemeClr val="dk1"/>
                </a:solidFill>
              </a:rPr>
              <a:t>An </a:t>
            </a:r>
            <a:r>
              <a:rPr lang="en" sz="1500" b="1">
                <a:solidFill>
                  <a:schemeClr val="dk1"/>
                </a:solidFill>
              </a:rPr>
              <a:t>Institutional Review Board, or IRB,</a:t>
            </a:r>
            <a:r>
              <a:rPr lang="en" sz="1500">
                <a:solidFill>
                  <a:schemeClr val="dk1"/>
                </a:solidFill>
              </a:rPr>
              <a:t> is a group of people responsible for reviewing and approving (or requiring revisions to) </a:t>
            </a:r>
            <a:r>
              <a:rPr lang="en" sz="1500" b="1">
                <a:solidFill>
                  <a:schemeClr val="dk1"/>
                </a:solidFill>
              </a:rPr>
              <a:t>proposed research involving human participants</a:t>
            </a:r>
            <a:r>
              <a:rPr lang="en" sz="1500">
                <a:solidFill>
                  <a:schemeClr val="dk1"/>
                </a:solidFill>
              </a:rPr>
              <a:t>. </a:t>
            </a:r>
            <a:endParaRPr sz="1500">
              <a:solidFill>
                <a:schemeClr val="dk1"/>
              </a:solidFill>
            </a:endParaRPr>
          </a:p>
          <a:p>
            <a:pPr marL="0" lvl="0" indent="0" algn="l" rtl="0">
              <a:spcBef>
                <a:spcPts val="0"/>
              </a:spcBef>
              <a:spcAft>
                <a:spcPts val="0"/>
              </a:spcAft>
              <a:buNone/>
            </a:pPr>
            <a:endParaRPr sz="2500">
              <a:solidFill>
                <a:schemeClr val="dk1"/>
              </a:solidFill>
            </a:endParaRPr>
          </a:p>
          <a:p>
            <a:pPr marL="0" lvl="0" indent="0" algn="l" rtl="0">
              <a:spcBef>
                <a:spcPts val="0"/>
              </a:spcBef>
              <a:spcAft>
                <a:spcPts val="0"/>
              </a:spcAft>
              <a:buNone/>
            </a:pPr>
            <a:r>
              <a:rPr lang="en" i="1">
                <a:solidFill>
                  <a:schemeClr val="dk1"/>
                </a:solidFill>
              </a:rPr>
              <a:t>Other types of research may also have review groups, such as an IACUC that reviews research involving non-human vertebrate animals; an IBC that reviews research with biosafety hazards; and OSHA/EHS groups that review research involving chemical or physical hazards. </a:t>
            </a:r>
            <a:r>
              <a:rPr lang="en" b="1" i="1">
                <a:solidFill>
                  <a:schemeClr val="dk1"/>
                </a:solidFill>
              </a:rPr>
              <a:t>But “IRB” is specific to human subjects research.</a:t>
            </a:r>
            <a:endParaRPr b="1" i="1">
              <a:solidFill>
                <a:schemeClr val="dk1"/>
              </a:solidFill>
            </a:endParaRPr>
          </a:p>
          <a:p>
            <a:pPr marL="0" lvl="0" indent="0" algn="l" rtl="0">
              <a:spcBef>
                <a:spcPts val="0"/>
              </a:spcBef>
              <a:spcAft>
                <a:spcPts val="0"/>
              </a:spcAft>
              <a:buNone/>
            </a:pPr>
            <a:endParaRPr sz="2500">
              <a:solidFill>
                <a:schemeClr val="dk1"/>
              </a:solidFill>
            </a:endParaRPr>
          </a:p>
          <a:p>
            <a:pPr marL="0" lvl="0" indent="0" algn="l" rtl="0">
              <a:spcBef>
                <a:spcPts val="0"/>
              </a:spcBef>
              <a:spcAft>
                <a:spcPts val="0"/>
              </a:spcAft>
              <a:buNone/>
            </a:pPr>
            <a:r>
              <a:rPr lang="en">
                <a:solidFill>
                  <a:schemeClr val="dk1"/>
                </a:solidFill>
              </a:rPr>
              <a:t>Each review group is tasked with considering the ethics of the proposed research, as well as any safety aspects: protecting the researcher from risk and protecting others from the risks of the proposed research.</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7"/>
        <p:cNvGrpSpPr/>
        <p:nvPr/>
      </p:nvGrpSpPr>
      <p:grpSpPr>
        <a:xfrm>
          <a:off x="0" y="0"/>
          <a:ext cx="0" cy="0"/>
          <a:chOff x="0" y="0"/>
          <a:chExt cx="0" cy="0"/>
        </a:xfrm>
      </p:grpSpPr>
      <p:sp>
        <p:nvSpPr>
          <p:cNvPr id="2918" name="Google Shape;2918;p49"/>
          <p:cNvSpPr txBox="1">
            <a:spLocks noGrp="1"/>
          </p:cNvSpPr>
          <p:nvPr>
            <p:ph type="body" idx="1"/>
          </p:nvPr>
        </p:nvSpPr>
        <p:spPr>
          <a:xfrm>
            <a:off x="465550" y="1392450"/>
            <a:ext cx="8321100" cy="3165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a:t>NOTE: I allow students to leave Project Title blank THROUGHOUT during PreApproval review.</a:t>
            </a:r>
            <a:endParaRPr sz="1400" b="1"/>
          </a:p>
          <a:p>
            <a:pPr marL="0" lvl="0" indent="0" algn="l" rtl="0">
              <a:lnSpc>
                <a:spcPct val="100000"/>
              </a:lnSpc>
              <a:spcBef>
                <a:spcPts val="0"/>
              </a:spcBef>
              <a:spcAft>
                <a:spcPts val="0"/>
              </a:spcAft>
              <a:buNone/>
            </a:pPr>
            <a:endParaRPr sz="1400" b="1"/>
          </a:p>
          <a:p>
            <a:pPr marL="0" lvl="0" indent="0" algn="l" rtl="0">
              <a:lnSpc>
                <a:spcPct val="100000"/>
              </a:lnSpc>
              <a:spcBef>
                <a:spcPts val="0"/>
              </a:spcBef>
              <a:spcAft>
                <a:spcPts val="0"/>
              </a:spcAft>
              <a:buNone/>
            </a:pPr>
            <a:r>
              <a:rPr lang="en" sz="1400" b="1" u="sng"/>
              <a:t>Form 1</a:t>
            </a:r>
            <a:endParaRPr sz="1400" b="1" u="sng"/>
          </a:p>
          <a:p>
            <a:pPr marL="457200" lvl="0" indent="-304800" algn="l" rtl="0">
              <a:lnSpc>
                <a:spcPct val="100000"/>
              </a:lnSpc>
              <a:spcBef>
                <a:spcPts val="0"/>
              </a:spcBef>
              <a:spcAft>
                <a:spcPts val="0"/>
              </a:spcAft>
              <a:buSzPts val="1200"/>
              <a:buFont typeface="Livvic SemiBold"/>
              <a:buChar char="●"/>
            </a:pPr>
            <a:r>
              <a:rPr lang="en">
                <a:latin typeface="Nunito SemiBold"/>
                <a:ea typeface="Nunito SemiBold"/>
                <a:cs typeface="Nunito SemiBold"/>
                <a:sym typeface="Nunito SemiBold"/>
              </a:rPr>
              <a:t>Top: check boxes for 1, 2, 3, 4+humans, 5+checks for 1/1A/RP/1B</a:t>
            </a:r>
            <a:endParaRPr>
              <a:latin typeface="Nunito SemiBold"/>
              <a:ea typeface="Nunito SemiBold"/>
              <a:cs typeface="Nunito SemiBold"/>
              <a:sym typeface="Nunito SemiBold"/>
            </a:endParaRPr>
          </a:p>
          <a:p>
            <a:pPr marL="457200" lvl="0"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Middle: check box for Humans + Form 4 + Informed Consent Form (and Form 2 if there’s a QS)</a:t>
            </a:r>
            <a:endParaRPr>
              <a:latin typeface="Nunito SemiBold"/>
              <a:ea typeface="Nunito SemiBold"/>
              <a:cs typeface="Nunito SemiBold"/>
              <a:sym typeface="Nunito SemiBold"/>
            </a:endParaRPr>
          </a:p>
          <a:p>
            <a:pPr marL="457200" lvl="0"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Bottom: check “I attest” then fill out all sections at bottom. SCPS = This is TEACHER!!!</a:t>
            </a:r>
            <a:endParaRPr>
              <a:latin typeface="Nunito SemiBold"/>
              <a:ea typeface="Nunito SemiBold"/>
              <a:cs typeface="Nunito SemiBold"/>
              <a:sym typeface="Nunito SemiBold"/>
            </a:endParaRPr>
          </a:p>
          <a:p>
            <a:pPr marL="0" lvl="0" indent="0" algn="l" rtl="0">
              <a:lnSpc>
                <a:spcPct val="100000"/>
              </a:lnSpc>
              <a:spcBef>
                <a:spcPts val="1600"/>
              </a:spcBef>
              <a:spcAft>
                <a:spcPts val="0"/>
              </a:spcAft>
              <a:buNone/>
            </a:pPr>
            <a:r>
              <a:rPr lang="en" sz="1400" b="1" u="sng"/>
              <a:t>Form 1A</a:t>
            </a:r>
            <a:endParaRPr sz="1400" b="1" u="sng"/>
          </a:p>
          <a:p>
            <a:pPr marL="457200" lvl="0"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#1-4 filled out</a:t>
            </a:r>
            <a:endParaRPr>
              <a:latin typeface="Nunito SemiBold"/>
              <a:ea typeface="Nunito SemiBold"/>
              <a:cs typeface="Nunito SemiBold"/>
              <a:sym typeface="Nunito SemiBold"/>
            </a:endParaRPr>
          </a:p>
          <a:p>
            <a:pPr marL="457200" lvl="0"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#5 YES</a:t>
            </a:r>
            <a:endParaRPr>
              <a:latin typeface="Nunito SemiBold"/>
              <a:ea typeface="Nunito SemiBold"/>
              <a:cs typeface="Nunito SemiBold"/>
              <a:sym typeface="Nunito SemiBold"/>
            </a:endParaRPr>
          </a:p>
          <a:p>
            <a:pPr marL="457200" lvl="0"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#7 BLANK - they should NOT have started yet if it’s in IRB review. They’ll add these later.</a:t>
            </a:r>
            <a:endParaRPr>
              <a:latin typeface="Nunito SemiBold"/>
              <a:ea typeface="Nunito SemiBold"/>
              <a:cs typeface="Nunito SemiBold"/>
              <a:sym typeface="Nunito SemiBold"/>
            </a:endParaRPr>
          </a:p>
          <a:p>
            <a:pPr marL="457200" lvl="0"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#8-9 filled out (10 only if location other than THEIR home or THEIR school)</a:t>
            </a:r>
            <a:endParaRPr>
              <a:latin typeface="Nunito SemiBold"/>
              <a:ea typeface="Nunito SemiBold"/>
              <a:cs typeface="Nunito SemiBold"/>
              <a:sym typeface="Nunito SemiBold"/>
            </a:endParaRPr>
          </a:p>
          <a:p>
            <a:pPr marL="0" lvl="0" indent="0" algn="l" rtl="0">
              <a:lnSpc>
                <a:spcPct val="100000"/>
              </a:lnSpc>
              <a:spcBef>
                <a:spcPts val="1600"/>
              </a:spcBef>
              <a:spcAft>
                <a:spcPts val="0"/>
              </a:spcAft>
              <a:buNone/>
            </a:pPr>
            <a:r>
              <a:rPr lang="en" sz="1400" b="1" u="sng"/>
              <a:t>Form 1B</a:t>
            </a:r>
            <a:endParaRPr sz="1400" b="1" u="sng"/>
          </a:p>
          <a:p>
            <a:pPr marL="457200" lvl="0"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Top: Student and parent/guardian have names, signatures, and dates</a:t>
            </a:r>
            <a:endParaRPr>
              <a:latin typeface="Nunito SemiBold"/>
              <a:ea typeface="Nunito SemiBold"/>
              <a:cs typeface="Nunito SemiBold"/>
              <a:sym typeface="Nunito SemiBold"/>
            </a:endParaRPr>
          </a:p>
          <a:p>
            <a:pPr marL="457200" lvl="0"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Middle: Your IRB chair will sign 2a (middle-left) only when the IRB approves it!</a:t>
            </a:r>
            <a:endParaRPr>
              <a:latin typeface="Nunito SemiBold"/>
              <a:ea typeface="Nunito SemiBold"/>
              <a:cs typeface="Nunito SemiBold"/>
              <a:sym typeface="Nunito SemiBold"/>
            </a:endParaRPr>
          </a:p>
          <a:p>
            <a:pPr marL="457200" lvl="0"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Bottom: BLANK</a:t>
            </a:r>
            <a:endParaRPr>
              <a:latin typeface="Nunito SemiBold"/>
              <a:ea typeface="Nunito SemiBold"/>
              <a:cs typeface="Nunito SemiBold"/>
              <a:sym typeface="Nunito SemiBold"/>
            </a:endParaRPr>
          </a:p>
        </p:txBody>
      </p:sp>
      <p:sp>
        <p:nvSpPr>
          <p:cNvPr id="2919" name="Google Shape;2919;p49"/>
          <p:cNvSpPr txBox="1">
            <a:spLocks noGrp="1"/>
          </p:cNvSpPr>
          <p:nvPr>
            <p:ph type="title"/>
          </p:nvPr>
        </p:nvSpPr>
        <p:spPr>
          <a:xfrm>
            <a:off x="993600" y="539500"/>
            <a:ext cx="71568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Review Checklist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23"/>
        <p:cNvGrpSpPr/>
        <p:nvPr/>
      </p:nvGrpSpPr>
      <p:grpSpPr>
        <a:xfrm>
          <a:off x="0" y="0"/>
          <a:ext cx="0" cy="0"/>
          <a:chOff x="0" y="0"/>
          <a:chExt cx="0" cy="0"/>
        </a:xfrm>
      </p:grpSpPr>
      <p:sp>
        <p:nvSpPr>
          <p:cNvPr id="2924" name="Google Shape;2924;p50"/>
          <p:cNvSpPr txBox="1">
            <a:spLocks noGrp="1"/>
          </p:cNvSpPr>
          <p:nvPr>
            <p:ph type="body" idx="1"/>
          </p:nvPr>
        </p:nvSpPr>
        <p:spPr>
          <a:xfrm>
            <a:off x="465550" y="1392450"/>
            <a:ext cx="8321100" cy="316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chemeClr val="dk1"/>
                </a:solidFill>
              </a:rPr>
              <a:t>NOTE: I allow students to leave Project Title blank THROUGHOUT during PreApproval review.</a:t>
            </a:r>
            <a:endParaRPr sz="1400" b="1">
              <a:solidFill>
                <a:schemeClr val="dk1"/>
              </a:solidFill>
            </a:endParaRPr>
          </a:p>
          <a:p>
            <a:pPr marL="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 sz="1400" b="1" u="sng"/>
              <a:t>Form 3</a:t>
            </a:r>
            <a:endParaRPr sz="1400" b="1" u="sng"/>
          </a:p>
          <a:p>
            <a:pPr marL="457200" lvl="0" indent="-304800" algn="l" rtl="0">
              <a:lnSpc>
                <a:spcPct val="100000"/>
              </a:lnSpc>
              <a:spcBef>
                <a:spcPts val="0"/>
              </a:spcBef>
              <a:spcAft>
                <a:spcPts val="0"/>
              </a:spcAft>
              <a:buSzPts val="1200"/>
              <a:buFont typeface="Livvic SemiBold"/>
              <a:buChar char="●"/>
            </a:pPr>
            <a:r>
              <a:rPr lang="en">
                <a:latin typeface="Nunito SemiBold"/>
                <a:ea typeface="Nunito SemiBold"/>
                <a:cs typeface="Nunito SemiBold"/>
                <a:sym typeface="Nunito SemiBold"/>
              </a:rPr>
              <a:t>SCPS requires that every project have this; other districts may not.</a:t>
            </a:r>
            <a:endParaRPr>
              <a:latin typeface="Nunito SemiBold"/>
              <a:ea typeface="Nunito SemiBold"/>
              <a:cs typeface="Nunito SemiBold"/>
              <a:sym typeface="Nunito SemiBold"/>
            </a:endParaRPr>
          </a:p>
          <a:p>
            <a:pPr marL="457200" lvl="0"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For survey projects, the risk may be quite basic (avoiding sun/heat if recruiting outside). But any substantial risks to the participant should be represented here, too.</a:t>
            </a:r>
            <a:endParaRPr>
              <a:latin typeface="Nunito SemiBold"/>
              <a:ea typeface="Nunito SemiBold"/>
              <a:cs typeface="Nunito SemiBold"/>
              <a:sym typeface="Nunito SemiBold"/>
            </a:endParaRPr>
          </a:p>
          <a:p>
            <a:pPr marL="457200" lvl="0"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Bottom: If there was a QS, they must do this part. If not, it should be whoever was actually with the student during data collection (refer to Form 1A: at home = parent, at school = teacher).</a:t>
            </a:r>
            <a:endParaRPr>
              <a:latin typeface="Nunito SemiBold"/>
              <a:ea typeface="Nunito SemiBold"/>
              <a:cs typeface="Nunito SemiBold"/>
              <a:sym typeface="Nunito SemiBold"/>
            </a:endParaRPr>
          </a:p>
          <a:p>
            <a:pPr marL="914400" lvl="1" indent="-292100" algn="l" rtl="0">
              <a:lnSpc>
                <a:spcPct val="100000"/>
              </a:lnSpc>
              <a:spcBef>
                <a:spcPts val="0"/>
              </a:spcBef>
              <a:spcAft>
                <a:spcPts val="0"/>
              </a:spcAft>
              <a:buSzPts val="1000"/>
              <a:buFont typeface="Nunito SemiBold"/>
              <a:buChar char="○"/>
            </a:pPr>
            <a:r>
              <a:rPr lang="en" sz="1200">
                <a:latin typeface="Nunito SemiBold"/>
                <a:ea typeface="Nunito SemiBold"/>
                <a:cs typeface="Nunito SemiBold"/>
                <a:sym typeface="Nunito SemiBold"/>
              </a:rPr>
              <a:t>If risks are not substantial, position/institution is welcome to be “parent” if applicable. As long as the experience/training field includes a statement that they have read the safety sources cited above in #5.</a:t>
            </a:r>
            <a:endParaRPr sz="1200">
              <a:latin typeface="Nunito SemiBold"/>
              <a:ea typeface="Nunito SemiBold"/>
              <a:cs typeface="Nunito SemiBold"/>
              <a:sym typeface="Nunito SemiBold"/>
            </a:endParaRPr>
          </a:p>
          <a:p>
            <a:pPr marL="0" lvl="0" indent="0" algn="l" rtl="0">
              <a:lnSpc>
                <a:spcPct val="100000"/>
              </a:lnSpc>
              <a:spcBef>
                <a:spcPts val="1600"/>
              </a:spcBef>
              <a:spcAft>
                <a:spcPts val="0"/>
              </a:spcAft>
              <a:buNone/>
            </a:pPr>
            <a:r>
              <a:rPr lang="en" sz="1400" b="1" u="sng"/>
              <a:t>Form 4</a:t>
            </a:r>
            <a:endParaRPr sz="1400" b="1" u="sng"/>
          </a:p>
          <a:p>
            <a:pPr marL="457200" lvl="0"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Top box filled out</a:t>
            </a:r>
            <a:endParaRPr>
              <a:latin typeface="Nunito SemiBold"/>
              <a:ea typeface="Nunito SemiBold"/>
              <a:cs typeface="Nunito SemiBold"/>
              <a:sym typeface="Nunito SemiBold"/>
            </a:endParaRPr>
          </a:p>
          <a:p>
            <a:pPr marL="457200" lvl="0"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Middle: The IRB chair should fill this out. NOTE: In Florida, for #5-6, do NOT use “No” only “Yes” or “NA.”</a:t>
            </a:r>
            <a:endParaRPr>
              <a:latin typeface="Nunito SemiBold"/>
              <a:ea typeface="Nunito SemiBold"/>
              <a:cs typeface="Nunito SemiBold"/>
              <a:sym typeface="Nunito SemiBold"/>
            </a:endParaRPr>
          </a:p>
          <a:p>
            <a:pPr marL="457200" lvl="0"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Bottom: Sign only once the IRB approves the project. </a:t>
            </a:r>
            <a:r>
              <a:rPr lang="en" b="1" i="1"/>
              <a:t>Remember the medical/mental health professional </a:t>
            </a:r>
            <a:br>
              <a:rPr lang="en" b="1" i="1"/>
            </a:br>
            <a:r>
              <a:rPr lang="en" b="1" i="1"/>
              <a:t>MUST have professional-level expertise related to the major risks associated with the project!</a:t>
            </a:r>
            <a:endParaRPr b="1" i="1"/>
          </a:p>
          <a:p>
            <a:pPr marL="457200" lvl="0" indent="-304800" algn="l" rtl="0">
              <a:lnSpc>
                <a:spcPct val="100000"/>
              </a:lnSpc>
              <a:spcBef>
                <a:spcPts val="0"/>
              </a:spcBef>
              <a:spcAft>
                <a:spcPts val="0"/>
              </a:spcAft>
              <a:buSzPts val="1200"/>
              <a:buFont typeface="Nunito SemiBold"/>
              <a:buChar char="●"/>
            </a:pPr>
            <a:r>
              <a:rPr lang="en" b="1"/>
              <a:t>Required attachment:</a:t>
            </a:r>
            <a:r>
              <a:rPr lang="en">
                <a:latin typeface="Nunito SemiBold"/>
                <a:ea typeface="Nunito SemiBold"/>
                <a:cs typeface="Nunito SemiBold"/>
                <a:sym typeface="Nunito SemiBold"/>
              </a:rPr>
              <a:t> an UNSIGNED copy of the Informed Consent Form or other medium of IC delivery</a:t>
            </a:r>
            <a:endParaRPr>
              <a:latin typeface="Nunito SemiBold"/>
              <a:ea typeface="Nunito SemiBold"/>
              <a:cs typeface="Nunito SemiBold"/>
              <a:sym typeface="Nunito SemiBold"/>
            </a:endParaRPr>
          </a:p>
          <a:p>
            <a:pPr marL="457200" lvl="0" indent="-304800" algn="l" rtl="0">
              <a:lnSpc>
                <a:spcPct val="100000"/>
              </a:lnSpc>
              <a:spcBef>
                <a:spcPts val="0"/>
              </a:spcBef>
              <a:spcAft>
                <a:spcPts val="0"/>
              </a:spcAft>
              <a:buSzPts val="1200"/>
              <a:buFont typeface="Nunito SemiBold"/>
              <a:buChar char="●"/>
            </a:pPr>
            <a:r>
              <a:rPr lang="en" b="1"/>
              <a:t>Required attachments:</a:t>
            </a:r>
            <a:r>
              <a:rPr lang="en">
                <a:latin typeface="Nunito SemiBold"/>
                <a:ea typeface="Nunito SemiBold"/>
                <a:cs typeface="Nunito SemiBold"/>
                <a:sym typeface="Nunito SemiBold"/>
              </a:rPr>
              <a:t> a copy of any/all surveys, media, scripts, etc. that will be shown to participants </a:t>
            </a:r>
            <a:endParaRPr>
              <a:latin typeface="Nunito SemiBold"/>
              <a:ea typeface="Nunito SemiBold"/>
              <a:cs typeface="Nunito SemiBold"/>
              <a:sym typeface="Nunito SemiBold"/>
            </a:endParaRPr>
          </a:p>
        </p:txBody>
      </p:sp>
      <p:sp>
        <p:nvSpPr>
          <p:cNvPr id="2925" name="Google Shape;2925;p50"/>
          <p:cNvSpPr txBox="1">
            <a:spLocks noGrp="1"/>
          </p:cNvSpPr>
          <p:nvPr>
            <p:ph type="title"/>
          </p:nvPr>
        </p:nvSpPr>
        <p:spPr>
          <a:xfrm>
            <a:off x="993600" y="539500"/>
            <a:ext cx="71568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Review Checklist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9"/>
        <p:cNvGrpSpPr/>
        <p:nvPr/>
      </p:nvGrpSpPr>
      <p:grpSpPr>
        <a:xfrm>
          <a:off x="0" y="0"/>
          <a:ext cx="0" cy="0"/>
          <a:chOff x="0" y="0"/>
          <a:chExt cx="0" cy="0"/>
        </a:xfrm>
      </p:grpSpPr>
      <p:sp>
        <p:nvSpPr>
          <p:cNvPr id="2930" name="Google Shape;2930;p51"/>
          <p:cNvSpPr txBox="1">
            <a:spLocks noGrp="1"/>
          </p:cNvSpPr>
          <p:nvPr>
            <p:ph type="body" idx="1"/>
          </p:nvPr>
        </p:nvSpPr>
        <p:spPr>
          <a:xfrm>
            <a:off x="465550" y="1392450"/>
            <a:ext cx="8321100" cy="316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chemeClr val="dk1"/>
                </a:solidFill>
              </a:rPr>
              <a:t>NOTE: I allow students to leave Project Title blank THROUGHOUT during PreApproval review.</a:t>
            </a:r>
            <a:endParaRPr sz="1400" b="1">
              <a:solidFill>
                <a:schemeClr val="dk1"/>
              </a:solidFill>
            </a:endParaRPr>
          </a:p>
          <a:p>
            <a:pPr marL="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 sz="1400" b="1" u="sng"/>
              <a:t>Research Plan</a:t>
            </a:r>
            <a:endParaRPr sz="1400" b="1" u="sng"/>
          </a:p>
          <a:p>
            <a:pPr marL="457200" lvl="0" indent="-304800" algn="l" rtl="0">
              <a:lnSpc>
                <a:spcPct val="100000"/>
              </a:lnSpc>
              <a:spcBef>
                <a:spcPts val="0"/>
              </a:spcBef>
              <a:spcAft>
                <a:spcPts val="0"/>
              </a:spcAft>
              <a:buSzPts val="1200"/>
              <a:buFont typeface="Livvic SemiBold"/>
              <a:buChar char="●"/>
            </a:pPr>
            <a:r>
              <a:rPr lang="en">
                <a:latin typeface="Nunito SemiBold"/>
                <a:ea typeface="Nunito SemiBold"/>
                <a:cs typeface="Nunito SemiBold"/>
                <a:sym typeface="Nunito SemiBold"/>
              </a:rPr>
              <a:t>Identifying information, question/problem, hypothesis/goal, rationale should be reasonably complete.</a:t>
            </a:r>
            <a:endParaRPr>
              <a:latin typeface="Nunito SemiBold"/>
              <a:ea typeface="Nunito SemiBold"/>
              <a:cs typeface="Nunito SemiBold"/>
              <a:sym typeface="Nunito SemiBold"/>
            </a:endParaRPr>
          </a:p>
          <a:p>
            <a:pPr marL="457200" lvl="0"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Material list should be consistent with what’s described later: copies of the informed consent form, survey copies, or “online survey with embedded consent landing page”</a:t>
            </a:r>
            <a:endParaRPr>
              <a:latin typeface="Nunito SemiBold"/>
              <a:ea typeface="Nunito SemiBold"/>
              <a:cs typeface="Nunito SemiBold"/>
              <a:sym typeface="Nunito SemiBold"/>
            </a:endParaRPr>
          </a:p>
          <a:p>
            <a:pPr marL="457200" lvl="0"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Human Participants section should describe participants (particularly whether they include minors!), recruitment, methodology, risk assessment, privacy protection (both anonymity/confidentiality measures and storage/disposal), and informed consent process (who signs BEFORE and how they’ll sign).</a:t>
            </a:r>
            <a:endParaRPr>
              <a:latin typeface="Nunito SemiBold"/>
              <a:ea typeface="Nunito SemiBold"/>
              <a:cs typeface="Nunito SemiBold"/>
              <a:sym typeface="Nunito SemiBold"/>
            </a:endParaRPr>
          </a:p>
          <a:p>
            <a:pPr marL="457200" lvl="0"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Procedure includes steps at the beginning to obtain appropriate consent or assent+parent permission; includes steps at end for storage/disposal.</a:t>
            </a:r>
            <a:endParaRPr>
              <a:latin typeface="Nunito SemiBold"/>
              <a:ea typeface="Nunito SemiBold"/>
              <a:cs typeface="Nunito SemiBold"/>
              <a:sym typeface="Nunito SemiBold"/>
            </a:endParaRPr>
          </a:p>
          <a:p>
            <a:pPr marL="457200" lvl="0"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Data analysis plan should be a reasonable attempt. Important: You shouldn’t see actual data listed here (that’s a giveaway that they probably already did the research before IRB review, or that this may be plagiarized).</a:t>
            </a:r>
            <a:endParaRPr>
              <a:latin typeface="Nunito SemiBold"/>
              <a:ea typeface="Nunito SemiBold"/>
              <a:cs typeface="Nunito SemiBold"/>
              <a:sym typeface="Nunito SemiBold"/>
            </a:endParaRPr>
          </a:p>
          <a:p>
            <a:pPr marL="457200" lvl="0"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Bibliography must include a source about protecting human participants in research. The PHRP tutorial is the best, but it’s no longer free. Most students cite either the Belmont Report or the CFR 45-46, but there is a list they can choose from in the ISEF rulebook (page 23).</a:t>
            </a:r>
            <a:endParaRPr>
              <a:latin typeface="Nunito SemiBold"/>
              <a:ea typeface="Nunito SemiBold"/>
              <a:cs typeface="Nunito SemiBold"/>
              <a:sym typeface="Nunito SemiBold"/>
            </a:endParaRPr>
          </a:p>
        </p:txBody>
      </p:sp>
      <p:sp>
        <p:nvSpPr>
          <p:cNvPr id="2931" name="Google Shape;2931;p51"/>
          <p:cNvSpPr txBox="1">
            <a:spLocks noGrp="1"/>
          </p:cNvSpPr>
          <p:nvPr>
            <p:ph type="title"/>
          </p:nvPr>
        </p:nvSpPr>
        <p:spPr>
          <a:xfrm>
            <a:off x="993600" y="539500"/>
            <a:ext cx="71568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Review Checklist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5"/>
        <p:cNvGrpSpPr/>
        <p:nvPr/>
      </p:nvGrpSpPr>
      <p:grpSpPr>
        <a:xfrm>
          <a:off x="0" y="0"/>
          <a:ext cx="0" cy="0"/>
          <a:chOff x="0" y="0"/>
          <a:chExt cx="0" cy="0"/>
        </a:xfrm>
      </p:grpSpPr>
      <p:sp>
        <p:nvSpPr>
          <p:cNvPr id="2936" name="Google Shape;2936;p52"/>
          <p:cNvSpPr txBox="1">
            <a:spLocks noGrp="1"/>
          </p:cNvSpPr>
          <p:nvPr>
            <p:ph type="body" idx="1"/>
          </p:nvPr>
        </p:nvSpPr>
        <p:spPr>
          <a:xfrm>
            <a:off x="389350" y="1107925"/>
            <a:ext cx="8321100" cy="3642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u="sng"/>
              <a:t>Minimal Risk vs More than Minimal Risk</a:t>
            </a:r>
            <a:endParaRPr sz="1400" b="1" u="sng"/>
          </a:p>
          <a:p>
            <a:pPr marL="457200" lvl="0" indent="-304800" algn="l" rtl="0">
              <a:lnSpc>
                <a:spcPct val="100000"/>
              </a:lnSpc>
              <a:spcBef>
                <a:spcPts val="0"/>
              </a:spcBef>
              <a:spcAft>
                <a:spcPts val="0"/>
              </a:spcAft>
              <a:buSzPts val="1200"/>
              <a:buFont typeface="Livvic SemiBold"/>
              <a:buChar char="●"/>
            </a:pPr>
            <a:r>
              <a:rPr lang="en">
                <a:latin typeface="Nunito SemiBold"/>
                <a:ea typeface="Nunito SemiBold"/>
                <a:cs typeface="Nunito SemiBold"/>
                <a:sym typeface="Nunito SemiBold"/>
              </a:rPr>
              <a:t>Minimal Risk means everyday-life levels of risk. Anything more is, well, “More than Minimal Risk.”</a:t>
            </a:r>
            <a:endParaRPr>
              <a:latin typeface="Nunito SemiBold"/>
              <a:ea typeface="Nunito SemiBold"/>
              <a:cs typeface="Nunito SemiBold"/>
              <a:sym typeface="Nunito SemiBold"/>
            </a:endParaRPr>
          </a:p>
          <a:p>
            <a:pPr marL="457200" lvl="0"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There are great examples of some of the nuance of this in this </a:t>
            </a:r>
            <a:r>
              <a:rPr lang="en" u="sng">
                <a:solidFill>
                  <a:srgbClr val="1C4587"/>
                </a:solidFill>
                <a:latin typeface="Nunito SemiBold"/>
                <a:ea typeface="Nunito SemiBold"/>
                <a:cs typeface="Nunito SemiBold"/>
                <a:sym typeface="Nunito SemiBold"/>
                <a:hlinkClick r:id="rId3">
                  <a:extLst>
                    <a:ext uri="{A12FA001-AC4F-418D-AE19-62706E023703}">
                      <ahyp:hlinkClr xmlns:ahyp="http://schemas.microsoft.com/office/drawing/2018/hyperlinkcolor" val="tx"/>
                    </a:ext>
                  </a:extLst>
                </a:hlinkClick>
              </a:rPr>
              <a:t>ISEF Risk Assessment Guide resource</a:t>
            </a:r>
            <a:r>
              <a:rPr lang="en">
                <a:latin typeface="Nunito SemiBold"/>
                <a:ea typeface="Nunito SemiBold"/>
                <a:cs typeface="Nunito SemiBold"/>
                <a:sym typeface="Nunito SemiBold"/>
              </a:rPr>
              <a:t>.</a:t>
            </a:r>
            <a:endParaRPr>
              <a:latin typeface="Nunito SemiBold"/>
              <a:ea typeface="Nunito SemiBold"/>
              <a:cs typeface="Nunito SemiBold"/>
              <a:sym typeface="Nunito SemiBold"/>
            </a:endParaRPr>
          </a:p>
          <a:p>
            <a:pPr marL="914400" lvl="1" indent="-292100" algn="l" rtl="0">
              <a:lnSpc>
                <a:spcPct val="100000"/>
              </a:lnSpc>
              <a:spcBef>
                <a:spcPts val="0"/>
              </a:spcBef>
              <a:spcAft>
                <a:spcPts val="0"/>
              </a:spcAft>
              <a:buSzPts val="1000"/>
              <a:buFont typeface="Nunito SemiBold"/>
              <a:buChar char="○"/>
            </a:pPr>
            <a:r>
              <a:rPr lang="en" sz="1200">
                <a:latin typeface="Nunito SemiBold"/>
                <a:ea typeface="Nunito SemiBold"/>
                <a:cs typeface="Nunito SemiBold"/>
                <a:sym typeface="Nunito SemiBold"/>
              </a:rPr>
              <a:t>Example: playing rock-paper-scissors with passersby to test social cycling = </a:t>
            </a:r>
            <a:r>
              <a:rPr lang="en" sz="1200" b="1"/>
              <a:t>minimal risk</a:t>
            </a:r>
            <a:r>
              <a:rPr lang="en" sz="1200">
                <a:latin typeface="Nunito SemiBold"/>
                <a:ea typeface="Nunito SemiBold"/>
                <a:cs typeface="Nunito SemiBold"/>
                <a:sym typeface="Nunito SemiBold"/>
              </a:rPr>
              <a:t>; recording identifying information along with results = </a:t>
            </a:r>
            <a:r>
              <a:rPr lang="en" sz="1200" b="1"/>
              <a:t>more than minimal</a:t>
            </a:r>
            <a:r>
              <a:rPr lang="en" sz="1200">
                <a:latin typeface="Nunito SemiBold"/>
                <a:ea typeface="Nunito SemiBold"/>
                <a:cs typeface="Nunito SemiBold"/>
                <a:sym typeface="Nunito SemiBold"/>
              </a:rPr>
              <a:t> (but no QS needed for either situation).</a:t>
            </a:r>
            <a:endParaRPr sz="1200">
              <a:latin typeface="Nunito SemiBold"/>
              <a:ea typeface="Nunito SemiBold"/>
              <a:cs typeface="Nunito SemiBold"/>
              <a:sym typeface="Nunito SemiBold"/>
            </a:endParaRPr>
          </a:p>
          <a:p>
            <a:pPr marL="914400" lvl="1" indent="-292100" algn="l" rtl="0">
              <a:lnSpc>
                <a:spcPct val="100000"/>
              </a:lnSpc>
              <a:spcBef>
                <a:spcPts val="0"/>
              </a:spcBef>
              <a:spcAft>
                <a:spcPts val="0"/>
              </a:spcAft>
              <a:buSzPts val="1000"/>
              <a:buFont typeface="Nunito SemiBold"/>
              <a:buChar char="○"/>
            </a:pPr>
            <a:r>
              <a:rPr lang="en" sz="1200">
                <a:latin typeface="Nunito SemiBold"/>
                <a:ea typeface="Nunito SemiBold"/>
                <a:cs typeface="Nunito SemiBold"/>
                <a:sym typeface="Nunito SemiBold"/>
              </a:rPr>
              <a:t>Example: recording data during a swim team practice = </a:t>
            </a:r>
            <a:r>
              <a:rPr lang="en" sz="1200" b="1"/>
              <a:t>minimal risk</a:t>
            </a:r>
            <a:r>
              <a:rPr lang="en" sz="1200">
                <a:latin typeface="Nunito SemiBold"/>
                <a:ea typeface="Nunito SemiBold"/>
                <a:cs typeface="Nunito SemiBold"/>
                <a:sym typeface="Nunito SemiBold"/>
              </a:rPr>
              <a:t> (and no QS); asking swim team to </a:t>
            </a:r>
            <a:r>
              <a:rPr lang="en" sz="1200">
                <a:solidFill>
                  <a:schemeClr val="dk1"/>
                </a:solidFill>
                <a:latin typeface="Nunito SemiBold"/>
                <a:ea typeface="Nunito SemiBold"/>
                <a:cs typeface="Nunito SemiBold"/>
                <a:sym typeface="Nunito SemiBold"/>
              </a:rPr>
              <a:t>repeat outside of practice or to </a:t>
            </a:r>
            <a:r>
              <a:rPr lang="en" sz="1200">
                <a:latin typeface="Nunito SemiBold"/>
                <a:ea typeface="Nunito SemiBold"/>
                <a:cs typeface="Nunito SemiBold"/>
                <a:sym typeface="Nunito SemiBold"/>
              </a:rPr>
              <a:t>do a certain feat during practice = </a:t>
            </a:r>
            <a:r>
              <a:rPr lang="en" sz="1200" b="1"/>
              <a:t>more than minimal</a:t>
            </a:r>
            <a:r>
              <a:rPr lang="en" sz="1200">
                <a:latin typeface="Nunito SemiBold"/>
                <a:ea typeface="Nunito SemiBold"/>
                <a:cs typeface="Nunito SemiBold"/>
                <a:sym typeface="Nunito SemiBold"/>
              </a:rPr>
              <a:t> (and QS required).</a:t>
            </a:r>
            <a:endParaRPr sz="1200">
              <a:latin typeface="Nunito SemiBold"/>
              <a:ea typeface="Nunito SemiBold"/>
              <a:cs typeface="Nunito SemiBold"/>
              <a:sym typeface="Nunito SemiBold"/>
            </a:endParaRPr>
          </a:p>
          <a:p>
            <a:pPr marL="0" lvl="0" indent="0" algn="l" rtl="0">
              <a:lnSpc>
                <a:spcPct val="100000"/>
              </a:lnSpc>
              <a:spcBef>
                <a:spcPts val="1600"/>
              </a:spcBef>
              <a:spcAft>
                <a:spcPts val="0"/>
              </a:spcAft>
              <a:buNone/>
            </a:pPr>
            <a:r>
              <a:rPr lang="en" sz="1400" b="1" u="sng"/>
              <a:t>When to Require a Qualified Scientist to Supervise the Project</a:t>
            </a:r>
            <a:endParaRPr sz="1400" b="1" u="sng"/>
          </a:p>
          <a:p>
            <a:pPr marL="457200" lvl="0"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Physical risks: If there is reason to believe the participants may be physically injured during experimentation, require a QS! Usually this is with athletic feats, in which case the school Athletic Trainer may be willing.</a:t>
            </a:r>
            <a:endParaRPr>
              <a:latin typeface="Nunito SemiBold"/>
              <a:ea typeface="Nunito SemiBold"/>
              <a:cs typeface="Nunito SemiBold"/>
              <a:sym typeface="Nunito SemiBold"/>
            </a:endParaRPr>
          </a:p>
          <a:p>
            <a:pPr marL="457200" lvl="0"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Psychological risks: If it is a particularly sensitive topic, require that they work with a QS:</a:t>
            </a:r>
            <a:endParaRPr>
              <a:latin typeface="Nunito SemiBold"/>
              <a:ea typeface="Nunito SemiBold"/>
              <a:cs typeface="Nunito SemiBold"/>
              <a:sym typeface="Nunito SemiBold"/>
            </a:endParaRPr>
          </a:p>
          <a:p>
            <a:pPr marL="914400" lvl="1" indent="-292100" algn="l" rtl="0">
              <a:lnSpc>
                <a:spcPct val="100000"/>
              </a:lnSpc>
              <a:spcBef>
                <a:spcPts val="0"/>
              </a:spcBef>
              <a:spcAft>
                <a:spcPts val="0"/>
              </a:spcAft>
              <a:buSzPts val="1000"/>
              <a:buFont typeface="Nunito SemiBold"/>
              <a:buChar char="○"/>
            </a:pPr>
            <a:r>
              <a:rPr lang="en" sz="1200">
                <a:latin typeface="Nunito SemiBold"/>
                <a:ea typeface="Nunito SemiBold"/>
                <a:cs typeface="Nunito SemiBold"/>
                <a:sym typeface="Nunito SemiBold"/>
              </a:rPr>
              <a:t>Often a QS (like their school LMHC, if willing) will work with them to bring their survey back into low-risk wording, use de-escalatory language, etc.</a:t>
            </a:r>
            <a:endParaRPr sz="1200">
              <a:latin typeface="Nunito SemiBold"/>
              <a:ea typeface="Nunito SemiBold"/>
              <a:cs typeface="Nunito SemiBold"/>
              <a:sym typeface="Nunito SemiBold"/>
            </a:endParaRPr>
          </a:p>
          <a:p>
            <a:pPr marL="914400" lvl="1" indent="-292100" algn="l" rtl="0">
              <a:lnSpc>
                <a:spcPct val="100000"/>
              </a:lnSpc>
              <a:spcBef>
                <a:spcPts val="0"/>
              </a:spcBef>
              <a:spcAft>
                <a:spcPts val="0"/>
              </a:spcAft>
              <a:buSzPts val="1000"/>
              <a:buFont typeface="Nunito SemiBold"/>
              <a:buChar char="○"/>
            </a:pPr>
            <a:r>
              <a:rPr lang="en" sz="1200">
                <a:latin typeface="Nunito SemiBold"/>
                <a:ea typeface="Nunito SemiBold"/>
                <a:cs typeface="Nunito SemiBold"/>
                <a:sym typeface="Nunito SemiBold"/>
              </a:rPr>
              <a:t>If the student is particularly insistent on doing high-psych-risk research, officially the QS is supposed to be </a:t>
            </a:r>
            <a:r>
              <a:rPr lang="en" sz="1200" b="1"/>
              <a:t>in the room with the participant during the survey, monitoring the participant’s survey responses (or conducting survey orally), so they can offer mental health services on-the-spot if needed.</a:t>
            </a:r>
            <a:endParaRPr sz="1200" b="1"/>
          </a:p>
          <a:p>
            <a:pPr marL="1371600" lvl="2" indent="-304800" algn="l" rtl="0">
              <a:lnSpc>
                <a:spcPct val="100000"/>
              </a:lnSpc>
              <a:spcBef>
                <a:spcPts val="0"/>
              </a:spcBef>
              <a:spcAft>
                <a:spcPts val="0"/>
              </a:spcAft>
              <a:buSzPts val="1200"/>
              <a:buChar char="■"/>
            </a:pPr>
            <a:r>
              <a:rPr lang="en" sz="1200">
                <a:latin typeface="Nunito SemiBold"/>
                <a:ea typeface="Nunito SemiBold"/>
                <a:cs typeface="Nunito SemiBold"/>
                <a:sym typeface="Nunito SemiBold"/>
              </a:rPr>
              <a:t>In this case, the IRB should probably recommend that the student either (1) try to find de-identified aggregate data from a database / provider (no IRB PreApproval required) or </a:t>
            </a:r>
            <a:br>
              <a:rPr lang="en" sz="1200">
                <a:latin typeface="Nunito SemiBold"/>
                <a:ea typeface="Nunito SemiBold"/>
                <a:cs typeface="Nunito SemiBold"/>
                <a:sym typeface="Nunito SemiBold"/>
              </a:rPr>
            </a:br>
            <a:r>
              <a:rPr lang="en" sz="1200">
                <a:latin typeface="Nunito SemiBold"/>
                <a:ea typeface="Nunito SemiBold"/>
                <a:cs typeface="Nunito SemiBold"/>
                <a:sym typeface="Nunito SemiBold"/>
              </a:rPr>
              <a:t>(2) survey </a:t>
            </a:r>
            <a:r>
              <a:rPr lang="en" sz="1200" b="1"/>
              <a:t>providers </a:t>
            </a:r>
            <a:r>
              <a:rPr lang="en" sz="1200">
                <a:latin typeface="Nunito SemiBold"/>
                <a:ea typeface="Nunito SemiBold"/>
                <a:cs typeface="Nunito SemiBold"/>
                <a:sym typeface="Nunito SemiBold"/>
              </a:rPr>
              <a:t>about their professional experiences (easy IRB approval) to reduce risk. </a:t>
            </a:r>
            <a:endParaRPr sz="1200">
              <a:latin typeface="Nunito SemiBold"/>
              <a:ea typeface="Nunito SemiBold"/>
              <a:cs typeface="Nunito SemiBold"/>
              <a:sym typeface="Nunito SemiBold"/>
            </a:endParaRPr>
          </a:p>
        </p:txBody>
      </p:sp>
      <p:sp>
        <p:nvSpPr>
          <p:cNvPr id="2937" name="Google Shape;2937;p52"/>
          <p:cNvSpPr txBox="1">
            <a:spLocks noGrp="1"/>
          </p:cNvSpPr>
          <p:nvPr>
            <p:ph type="title"/>
          </p:nvPr>
        </p:nvSpPr>
        <p:spPr>
          <a:xfrm>
            <a:off x="993600" y="387100"/>
            <a:ext cx="71568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Form 4 Decisions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1"/>
        <p:cNvGrpSpPr/>
        <p:nvPr/>
      </p:nvGrpSpPr>
      <p:grpSpPr>
        <a:xfrm>
          <a:off x="0" y="0"/>
          <a:ext cx="0" cy="0"/>
          <a:chOff x="0" y="0"/>
          <a:chExt cx="0" cy="0"/>
        </a:xfrm>
      </p:grpSpPr>
      <p:sp>
        <p:nvSpPr>
          <p:cNvPr id="2942" name="Google Shape;2942;p53"/>
          <p:cNvSpPr txBox="1">
            <a:spLocks noGrp="1"/>
          </p:cNvSpPr>
          <p:nvPr>
            <p:ph type="body" idx="1"/>
          </p:nvPr>
        </p:nvSpPr>
        <p:spPr>
          <a:xfrm>
            <a:off x="389350" y="1107925"/>
            <a:ext cx="8321100" cy="3642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u="sng"/>
              <a:t>Who can serve as a Qualified Scientist?</a:t>
            </a:r>
            <a:endParaRPr sz="1400" b="1" u="sng"/>
          </a:p>
          <a:p>
            <a:pPr marL="457200" lvl="0"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They MUST have professional-level expertise about the project topic and the risks involved in the project.</a:t>
            </a:r>
            <a:endParaRPr>
              <a:latin typeface="Nunito SemiBold"/>
              <a:ea typeface="Nunito SemiBold"/>
              <a:cs typeface="Nunito SemiBold"/>
              <a:sym typeface="Nunito SemiBold"/>
            </a:endParaRPr>
          </a:p>
          <a:p>
            <a:pPr marL="457200" lvl="0"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They should hold a graduate-level degree, professional degree, and/or licensing or certification.</a:t>
            </a:r>
            <a:endParaRPr>
              <a:latin typeface="Nunito SemiBold"/>
              <a:ea typeface="Nunito SemiBold"/>
              <a:cs typeface="Nunito SemiBold"/>
              <a:sym typeface="Nunito SemiBold"/>
            </a:endParaRPr>
          </a:p>
          <a:p>
            <a:pPr marL="457200" lvl="0"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Consider WHEN the risks can be mitigated. For acute injury risk, a QS should probably be available on-site during experimentation for after an injury occurs. For low/moderate psych risks in a survey, a QS can just advise on the project to help the student lower the risk to participants during survey design.</a:t>
            </a:r>
            <a:endParaRPr>
              <a:latin typeface="Nunito SemiBold"/>
              <a:ea typeface="Nunito SemiBold"/>
              <a:cs typeface="Nunito SemiBold"/>
              <a:sym typeface="Nunito SemiBold"/>
            </a:endParaRPr>
          </a:p>
          <a:p>
            <a:pPr marL="457200" lvl="0"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Physical risks: </a:t>
            </a:r>
            <a:endParaRPr>
              <a:latin typeface="Nunito SemiBold"/>
              <a:ea typeface="Nunito SemiBold"/>
              <a:cs typeface="Nunito SemiBold"/>
              <a:sym typeface="Nunito SemiBold"/>
            </a:endParaRPr>
          </a:p>
          <a:p>
            <a:pPr marL="914400" lvl="1" indent="-292100" algn="l" rtl="0">
              <a:lnSpc>
                <a:spcPct val="100000"/>
              </a:lnSpc>
              <a:spcBef>
                <a:spcPts val="0"/>
              </a:spcBef>
              <a:spcAft>
                <a:spcPts val="0"/>
              </a:spcAft>
              <a:buSzPts val="1000"/>
              <a:buFont typeface="Nunito SemiBold"/>
              <a:buChar char="○"/>
            </a:pPr>
            <a:r>
              <a:rPr lang="en" sz="1200">
                <a:latin typeface="Nunito SemiBold"/>
                <a:ea typeface="Nunito SemiBold"/>
                <a:cs typeface="Nunito SemiBold"/>
                <a:sym typeface="Nunito SemiBold"/>
              </a:rPr>
              <a:t>Most often these projects involve athletic feats. A licensed medical practitioner in sports medicine, or an orthopedist, would be great. But it’s rare to find someone available. Usually we get school Athletic Trainers to oversee these projects, if they’re willing.</a:t>
            </a:r>
            <a:endParaRPr sz="1200">
              <a:latin typeface="Nunito SemiBold"/>
              <a:ea typeface="Nunito SemiBold"/>
              <a:cs typeface="Nunito SemiBold"/>
              <a:sym typeface="Nunito SemiBold"/>
            </a:endParaRPr>
          </a:p>
          <a:p>
            <a:pPr marL="914400" lvl="1" indent="-304800" algn="l" rtl="0">
              <a:lnSpc>
                <a:spcPct val="100000"/>
              </a:lnSpc>
              <a:spcBef>
                <a:spcPts val="0"/>
              </a:spcBef>
              <a:spcAft>
                <a:spcPts val="0"/>
              </a:spcAft>
              <a:buSzPts val="1200"/>
              <a:buFont typeface="Nunito SemiBold"/>
              <a:buChar char="○"/>
            </a:pPr>
            <a:r>
              <a:rPr lang="en" sz="1200">
                <a:latin typeface="Nunito SemiBold"/>
                <a:ea typeface="Nunito SemiBold"/>
                <a:cs typeface="Nunito SemiBold"/>
                <a:sym typeface="Nunito SemiBold"/>
              </a:rPr>
              <a:t>Occasionally we see more biomedical-type physical risks (students wanting to test urine samples or something like that). In that case, they would need a professor, post-doc, microbiologist, etc. as QS, and should be working in a highly regulated facility (like a university research lab or hospital research lab). These projects must also be reviewed by the science fair’s SRC Microbiologist, besides the IRB.</a:t>
            </a:r>
            <a:endParaRPr sz="1200">
              <a:latin typeface="Nunito SemiBold"/>
              <a:ea typeface="Nunito SemiBold"/>
              <a:cs typeface="Nunito SemiBold"/>
              <a:sym typeface="Nunito SemiBold"/>
            </a:endParaRPr>
          </a:p>
          <a:p>
            <a:pPr marL="457200" lvl="0" indent="-304800" algn="l" rtl="0">
              <a:lnSpc>
                <a:spcPct val="100000"/>
              </a:lnSpc>
              <a:spcBef>
                <a:spcPts val="0"/>
              </a:spcBef>
              <a:spcAft>
                <a:spcPts val="0"/>
              </a:spcAft>
              <a:buSzPts val="1200"/>
              <a:buFont typeface="Nunito SemiBold"/>
              <a:buChar char="●"/>
            </a:pPr>
            <a:r>
              <a:rPr lang="en">
                <a:latin typeface="Nunito SemiBold"/>
                <a:ea typeface="Nunito SemiBold"/>
                <a:cs typeface="Nunito SemiBold"/>
                <a:sym typeface="Nunito SemiBold"/>
              </a:rPr>
              <a:t>Psychological risks: </a:t>
            </a:r>
            <a:endParaRPr>
              <a:latin typeface="Nunito SemiBold"/>
              <a:ea typeface="Nunito SemiBold"/>
              <a:cs typeface="Nunito SemiBold"/>
              <a:sym typeface="Nunito SemiBold"/>
            </a:endParaRPr>
          </a:p>
          <a:p>
            <a:pPr marL="914400" lvl="1" indent="-292100" algn="l" rtl="0">
              <a:lnSpc>
                <a:spcPct val="100000"/>
              </a:lnSpc>
              <a:spcBef>
                <a:spcPts val="0"/>
              </a:spcBef>
              <a:spcAft>
                <a:spcPts val="0"/>
              </a:spcAft>
              <a:buSzPts val="1000"/>
              <a:buFont typeface="Nunito SemiBold"/>
              <a:buChar char="○"/>
            </a:pPr>
            <a:r>
              <a:rPr lang="en" sz="1200">
                <a:latin typeface="Nunito SemiBold"/>
                <a:ea typeface="Nunito SemiBold"/>
                <a:cs typeface="Nunito SemiBold"/>
                <a:sym typeface="Nunito SemiBold"/>
              </a:rPr>
              <a:t>Often a school LMHC or school psychologist, if willing, will work with the student. Sometimes the student’s own provider is willing. Sometimes a family friend or a parent may be qualified and willing.</a:t>
            </a:r>
            <a:endParaRPr sz="1200">
              <a:latin typeface="Nunito SemiBold"/>
              <a:ea typeface="Nunito SemiBold"/>
              <a:cs typeface="Nunito SemiBold"/>
              <a:sym typeface="Nunito SemiBold"/>
            </a:endParaRPr>
          </a:p>
          <a:p>
            <a:pPr marL="914400" lvl="1" indent="-292100" algn="l" rtl="0">
              <a:lnSpc>
                <a:spcPct val="100000"/>
              </a:lnSpc>
              <a:spcBef>
                <a:spcPts val="0"/>
              </a:spcBef>
              <a:spcAft>
                <a:spcPts val="0"/>
              </a:spcAft>
              <a:buSzPts val="1000"/>
              <a:buFont typeface="Nunito SemiBold"/>
              <a:buChar char="○"/>
            </a:pPr>
            <a:r>
              <a:rPr lang="en" sz="1200">
                <a:latin typeface="Nunito SemiBold"/>
                <a:ea typeface="Nunito SemiBold"/>
                <a:cs typeface="Nunito SemiBold"/>
                <a:sym typeface="Nunito SemiBold"/>
              </a:rPr>
              <a:t>Typically these can be remote advisements. But see note on prior slide about being in the room for particularly high psych risk levels, or for particularly vulnerable groups.</a:t>
            </a:r>
            <a:endParaRPr sz="1200">
              <a:latin typeface="Nunito SemiBold"/>
              <a:ea typeface="Nunito SemiBold"/>
              <a:cs typeface="Nunito SemiBold"/>
              <a:sym typeface="Nunito SemiBold"/>
            </a:endParaRPr>
          </a:p>
        </p:txBody>
      </p:sp>
      <p:sp>
        <p:nvSpPr>
          <p:cNvPr id="2943" name="Google Shape;2943;p53"/>
          <p:cNvSpPr txBox="1">
            <a:spLocks noGrp="1"/>
          </p:cNvSpPr>
          <p:nvPr>
            <p:ph type="title"/>
          </p:nvPr>
        </p:nvSpPr>
        <p:spPr>
          <a:xfrm>
            <a:off x="993600" y="387100"/>
            <a:ext cx="71568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Form 4 Decisions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7"/>
        <p:cNvGrpSpPr/>
        <p:nvPr/>
      </p:nvGrpSpPr>
      <p:grpSpPr>
        <a:xfrm>
          <a:off x="0" y="0"/>
          <a:ext cx="0" cy="0"/>
          <a:chOff x="0" y="0"/>
          <a:chExt cx="0" cy="0"/>
        </a:xfrm>
      </p:grpSpPr>
      <p:sp>
        <p:nvSpPr>
          <p:cNvPr id="2948" name="Google Shape;2948;p54"/>
          <p:cNvSpPr txBox="1">
            <a:spLocks noGrp="1"/>
          </p:cNvSpPr>
          <p:nvPr>
            <p:ph type="title"/>
          </p:nvPr>
        </p:nvSpPr>
        <p:spPr>
          <a:xfrm>
            <a:off x="1883250" y="615700"/>
            <a:ext cx="53775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Possible Outcomes</a:t>
            </a:r>
            <a:endParaRPr/>
          </a:p>
        </p:txBody>
      </p:sp>
      <p:cxnSp>
        <p:nvCxnSpPr>
          <p:cNvPr id="2949" name="Google Shape;2949;p54"/>
          <p:cNvCxnSpPr/>
          <p:nvPr/>
        </p:nvCxnSpPr>
        <p:spPr>
          <a:xfrm rot="-5400000" flipH="1">
            <a:off x="4568416" y="8375"/>
            <a:ext cx="600" cy="5396400"/>
          </a:xfrm>
          <a:prstGeom prst="bentConnector3">
            <a:avLst>
              <a:gd name="adj1" fmla="val -39687500"/>
            </a:avLst>
          </a:prstGeom>
          <a:noFill/>
          <a:ln w="19050" cap="flat" cmpd="sng">
            <a:solidFill>
              <a:schemeClr val="accent4"/>
            </a:solidFill>
            <a:prstDash val="solid"/>
            <a:round/>
            <a:headEnd type="none" w="med" len="med"/>
            <a:tailEnd type="none" w="med" len="med"/>
          </a:ln>
        </p:spPr>
      </p:cxnSp>
      <p:cxnSp>
        <p:nvCxnSpPr>
          <p:cNvPr id="2950" name="Google Shape;2950;p54"/>
          <p:cNvCxnSpPr/>
          <p:nvPr/>
        </p:nvCxnSpPr>
        <p:spPr>
          <a:xfrm rot="-5400000" flipH="1">
            <a:off x="4309816" y="2447075"/>
            <a:ext cx="517800" cy="600"/>
          </a:xfrm>
          <a:prstGeom prst="bentConnector3">
            <a:avLst>
              <a:gd name="adj1" fmla="val 50000"/>
            </a:avLst>
          </a:prstGeom>
          <a:noFill/>
          <a:ln w="19050" cap="flat" cmpd="sng">
            <a:solidFill>
              <a:schemeClr val="accent4"/>
            </a:solidFill>
            <a:prstDash val="solid"/>
            <a:round/>
            <a:headEnd type="none" w="med" len="med"/>
            <a:tailEnd type="none" w="med" len="med"/>
          </a:ln>
        </p:spPr>
      </p:cxnSp>
      <p:sp>
        <p:nvSpPr>
          <p:cNvPr id="2951" name="Google Shape;2951;p54"/>
          <p:cNvSpPr txBox="1"/>
          <p:nvPr/>
        </p:nvSpPr>
        <p:spPr>
          <a:xfrm>
            <a:off x="674200" y="3393275"/>
            <a:ext cx="2280900" cy="83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accent2"/>
                </a:solidFill>
                <a:latin typeface="Nunito"/>
                <a:ea typeface="Nunito"/>
                <a:cs typeface="Nunito"/>
                <a:sym typeface="Nunito"/>
              </a:rPr>
              <a:t>Not Allowable</a:t>
            </a:r>
            <a:r>
              <a:rPr lang="en" sz="1600">
                <a:solidFill>
                  <a:schemeClr val="accent2"/>
                </a:solidFill>
                <a:latin typeface="Nunito"/>
                <a:ea typeface="Nunito"/>
                <a:cs typeface="Nunito"/>
                <a:sym typeface="Nunito"/>
              </a:rPr>
              <a:t> </a:t>
            </a:r>
            <a:br>
              <a:rPr lang="en" sz="1600">
                <a:solidFill>
                  <a:schemeClr val="accent2"/>
                </a:solidFill>
                <a:latin typeface="Nunito"/>
                <a:ea typeface="Nunito"/>
                <a:cs typeface="Nunito"/>
                <a:sym typeface="Nunito"/>
              </a:rPr>
            </a:br>
            <a:r>
              <a:rPr lang="en" sz="1600">
                <a:solidFill>
                  <a:schemeClr val="dk2"/>
                </a:solidFill>
                <a:latin typeface="Nunito"/>
                <a:ea typeface="Nunito"/>
                <a:cs typeface="Nunito"/>
                <a:sym typeface="Nunito"/>
              </a:rPr>
              <a:t>(super rare)</a:t>
            </a:r>
            <a:r>
              <a:rPr lang="en" sz="800">
                <a:solidFill>
                  <a:schemeClr val="accent2"/>
                </a:solidFill>
                <a:latin typeface="Nunito"/>
                <a:ea typeface="Nunito"/>
                <a:cs typeface="Nunito"/>
                <a:sym typeface="Nunito"/>
              </a:rPr>
              <a:t> </a:t>
            </a:r>
            <a:br>
              <a:rPr lang="en" sz="800">
                <a:solidFill>
                  <a:schemeClr val="accent2"/>
                </a:solidFill>
                <a:latin typeface="Nunito"/>
                <a:ea typeface="Nunito"/>
                <a:cs typeface="Nunito"/>
                <a:sym typeface="Nunito"/>
              </a:rPr>
            </a:br>
            <a:br>
              <a:rPr lang="en" sz="800">
                <a:solidFill>
                  <a:schemeClr val="accent2"/>
                </a:solidFill>
                <a:latin typeface="Nunito"/>
                <a:ea typeface="Nunito"/>
                <a:cs typeface="Nunito"/>
                <a:sym typeface="Nunito"/>
              </a:rPr>
            </a:br>
            <a:r>
              <a:rPr lang="en" sz="1200">
                <a:solidFill>
                  <a:schemeClr val="accent2"/>
                </a:solidFill>
                <a:latin typeface="Nunito"/>
                <a:ea typeface="Nunito"/>
                <a:cs typeface="Nunito"/>
                <a:sym typeface="Nunito"/>
              </a:rPr>
              <a:t>This project just can’t be reconfigured to fit within </a:t>
            </a:r>
            <a:br>
              <a:rPr lang="en" sz="1200">
                <a:solidFill>
                  <a:schemeClr val="accent2"/>
                </a:solidFill>
                <a:latin typeface="Nunito"/>
                <a:ea typeface="Nunito"/>
                <a:cs typeface="Nunito"/>
                <a:sym typeface="Nunito"/>
              </a:rPr>
            </a:br>
            <a:r>
              <a:rPr lang="en" sz="1200">
                <a:solidFill>
                  <a:schemeClr val="accent2"/>
                </a:solidFill>
                <a:latin typeface="Nunito"/>
                <a:ea typeface="Nunito"/>
                <a:cs typeface="Nunito"/>
                <a:sym typeface="Nunito"/>
              </a:rPr>
              <a:t>the rules / ethics guidelines.</a:t>
            </a:r>
            <a:endParaRPr sz="1200">
              <a:solidFill>
                <a:schemeClr val="accent2"/>
              </a:solidFill>
              <a:latin typeface="Nunito"/>
              <a:ea typeface="Nunito"/>
              <a:cs typeface="Nunito"/>
              <a:sym typeface="Nunito"/>
            </a:endParaRPr>
          </a:p>
        </p:txBody>
      </p:sp>
      <p:sp>
        <p:nvSpPr>
          <p:cNvPr id="2952" name="Google Shape;2952;p54"/>
          <p:cNvSpPr txBox="1"/>
          <p:nvPr/>
        </p:nvSpPr>
        <p:spPr>
          <a:xfrm>
            <a:off x="3434500" y="3393275"/>
            <a:ext cx="2280900" cy="83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dk1"/>
                </a:solidFill>
                <a:latin typeface="Nunito"/>
                <a:ea typeface="Nunito"/>
                <a:cs typeface="Nunito"/>
                <a:sym typeface="Nunito"/>
              </a:rPr>
              <a:t>Revise and Resubmit</a:t>
            </a:r>
            <a:r>
              <a:rPr lang="en" sz="1600">
                <a:solidFill>
                  <a:schemeClr val="dk1"/>
                </a:solidFill>
                <a:latin typeface="Nunito"/>
                <a:ea typeface="Nunito"/>
                <a:cs typeface="Nunito"/>
                <a:sym typeface="Nunito"/>
              </a:rPr>
              <a:t> </a:t>
            </a:r>
            <a:r>
              <a:rPr lang="en" sz="1600">
                <a:solidFill>
                  <a:schemeClr val="dk2"/>
                </a:solidFill>
                <a:latin typeface="Nunito"/>
                <a:ea typeface="Nunito"/>
                <a:cs typeface="Nunito"/>
                <a:sym typeface="Nunito"/>
              </a:rPr>
              <a:t>(most common)</a:t>
            </a:r>
            <a:r>
              <a:rPr lang="en" sz="800">
                <a:solidFill>
                  <a:schemeClr val="dk1"/>
                </a:solidFill>
                <a:latin typeface="Nunito"/>
                <a:ea typeface="Nunito"/>
                <a:cs typeface="Nunito"/>
                <a:sym typeface="Nunito"/>
              </a:rPr>
              <a:t> </a:t>
            </a:r>
            <a:br>
              <a:rPr lang="en" sz="800">
                <a:solidFill>
                  <a:schemeClr val="dk1"/>
                </a:solidFill>
                <a:latin typeface="Nunito"/>
                <a:ea typeface="Nunito"/>
                <a:cs typeface="Nunito"/>
                <a:sym typeface="Nunito"/>
              </a:rPr>
            </a:br>
            <a:br>
              <a:rPr lang="en" sz="800">
                <a:solidFill>
                  <a:schemeClr val="dk1"/>
                </a:solidFill>
                <a:latin typeface="Nunito"/>
                <a:ea typeface="Nunito"/>
                <a:cs typeface="Nunito"/>
                <a:sym typeface="Nunito"/>
              </a:rPr>
            </a:br>
            <a:r>
              <a:rPr lang="en" sz="1200">
                <a:solidFill>
                  <a:schemeClr val="dk1"/>
                </a:solidFill>
                <a:latin typeface="Nunito"/>
                <a:ea typeface="Nunito"/>
                <a:cs typeface="Nunito"/>
                <a:sym typeface="Nunito"/>
              </a:rPr>
              <a:t>The IRB requires a few </a:t>
            </a:r>
            <a:br>
              <a:rPr lang="en" sz="1200">
                <a:solidFill>
                  <a:schemeClr val="dk1"/>
                </a:solidFill>
                <a:latin typeface="Nunito"/>
                <a:ea typeface="Nunito"/>
                <a:cs typeface="Nunito"/>
                <a:sym typeface="Nunito"/>
              </a:rPr>
            </a:br>
            <a:r>
              <a:rPr lang="en" sz="1200">
                <a:solidFill>
                  <a:schemeClr val="dk1"/>
                </a:solidFill>
                <a:latin typeface="Nunito"/>
                <a:ea typeface="Nunito"/>
                <a:cs typeface="Nunito"/>
                <a:sym typeface="Nunito"/>
              </a:rPr>
              <a:t>tweaks (be specific!!!) and will approve once completed.</a:t>
            </a:r>
            <a:endParaRPr sz="1200">
              <a:solidFill>
                <a:schemeClr val="dk1"/>
              </a:solidFill>
              <a:latin typeface="Nunito"/>
              <a:ea typeface="Nunito"/>
              <a:cs typeface="Nunito"/>
              <a:sym typeface="Nunito"/>
            </a:endParaRPr>
          </a:p>
          <a:p>
            <a:pPr marL="0" lvl="0" indent="0" algn="ctr" rtl="0">
              <a:spcBef>
                <a:spcPts val="0"/>
              </a:spcBef>
              <a:spcAft>
                <a:spcPts val="0"/>
              </a:spcAft>
              <a:buNone/>
            </a:pPr>
            <a:endParaRPr sz="1600">
              <a:solidFill>
                <a:schemeClr val="accent2"/>
              </a:solidFill>
              <a:latin typeface="Nunito"/>
              <a:ea typeface="Nunito"/>
              <a:cs typeface="Nunito"/>
              <a:sym typeface="Nunito"/>
            </a:endParaRPr>
          </a:p>
        </p:txBody>
      </p:sp>
      <p:sp>
        <p:nvSpPr>
          <p:cNvPr id="2953" name="Google Shape;2953;p54"/>
          <p:cNvSpPr txBox="1"/>
          <p:nvPr/>
        </p:nvSpPr>
        <p:spPr>
          <a:xfrm>
            <a:off x="6192850" y="3393275"/>
            <a:ext cx="2280900" cy="83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dk1"/>
                </a:solidFill>
                <a:latin typeface="Nunito"/>
                <a:ea typeface="Nunito"/>
                <a:cs typeface="Nunito"/>
                <a:sym typeface="Nunito"/>
              </a:rPr>
              <a:t>Approved</a:t>
            </a:r>
            <a:r>
              <a:rPr lang="en" sz="1600">
                <a:solidFill>
                  <a:schemeClr val="dk1"/>
                </a:solidFill>
                <a:latin typeface="Nunito"/>
                <a:ea typeface="Nunito"/>
                <a:cs typeface="Nunito"/>
                <a:sym typeface="Nunito"/>
              </a:rPr>
              <a:t> </a:t>
            </a:r>
            <a:br>
              <a:rPr lang="en" sz="1600">
                <a:solidFill>
                  <a:schemeClr val="dk1"/>
                </a:solidFill>
                <a:latin typeface="Nunito"/>
                <a:ea typeface="Nunito"/>
                <a:cs typeface="Nunito"/>
                <a:sym typeface="Nunito"/>
              </a:rPr>
            </a:br>
            <a:r>
              <a:rPr lang="en" sz="1600">
                <a:solidFill>
                  <a:schemeClr val="dk2"/>
                </a:solidFill>
                <a:latin typeface="Nunito"/>
                <a:ea typeface="Nunito"/>
                <a:cs typeface="Nunito"/>
                <a:sym typeface="Nunito"/>
              </a:rPr>
              <a:t>(dance party)</a:t>
            </a:r>
            <a:r>
              <a:rPr lang="en" sz="800">
                <a:solidFill>
                  <a:schemeClr val="dk2"/>
                </a:solidFill>
                <a:latin typeface="Nunito"/>
                <a:ea typeface="Nunito"/>
                <a:cs typeface="Nunito"/>
                <a:sym typeface="Nunito"/>
              </a:rPr>
              <a:t> </a:t>
            </a:r>
            <a:br>
              <a:rPr lang="en" sz="800">
                <a:solidFill>
                  <a:schemeClr val="dk1"/>
                </a:solidFill>
                <a:latin typeface="Nunito"/>
                <a:ea typeface="Nunito"/>
                <a:cs typeface="Nunito"/>
                <a:sym typeface="Nunito"/>
              </a:rPr>
            </a:br>
            <a:br>
              <a:rPr lang="en" sz="800">
                <a:solidFill>
                  <a:schemeClr val="dk1"/>
                </a:solidFill>
                <a:latin typeface="Nunito"/>
                <a:ea typeface="Nunito"/>
                <a:cs typeface="Nunito"/>
                <a:sym typeface="Nunito"/>
              </a:rPr>
            </a:br>
            <a:r>
              <a:rPr lang="en" sz="1200">
                <a:solidFill>
                  <a:schemeClr val="dk1"/>
                </a:solidFill>
                <a:latin typeface="Nunito"/>
                <a:ea typeface="Nunito"/>
                <a:cs typeface="Nunito"/>
                <a:sym typeface="Nunito"/>
              </a:rPr>
              <a:t>All IRB members sign Form 4, and the IRB chair also signs Form 1B. Research begins.</a:t>
            </a:r>
            <a:endParaRPr sz="1200">
              <a:solidFill>
                <a:schemeClr val="dk1"/>
              </a:solidFill>
              <a:latin typeface="Nunito"/>
              <a:ea typeface="Nunito"/>
              <a:cs typeface="Nunito"/>
              <a:sym typeface="Nunito"/>
            </a:endParaRPr>
          </a:p>
          <a:p>
            <a:pPr marL="0" lvl="0" indent="0" algn="ctr" rtl="0">
              <a:spcBef>
                <a:spcPts val="0"/>
              </a:spcBef>
              <a:spcAft>
                <a:spcPts val="0"/>
              </a:spcAft>
              <a:buNone/>
            </a:pPr>
            <a:endParaRPr sz="1600">
              <a:solidFill>
                <a:schemeClr val="accent2"/>
              </a:solidFill>
              <a:latin typeface="Nunito"/>
              <a:ea typeface="Nunito"/>
              <a:cs typeface="Nunito"/>
              <a:sym typeface="Nunito"/>
            </a:endParaRPr>
          </a:p>
        </p:txBody>
      </p:sp>
      <p:sp>
        <p:nvSpPr>
          <p:cNvPr id="2954" name="Google Shape;2954;p54"/>
          <p:cNvSpPr/>
          <p:nvPr/>
        </p:nvSpPr>
        <p:spPr>
          <a:xfrm>
            <a:off x="4093222" y="1390175"/>
            <a:ext cx="951000" cy="950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latin typeface="Nunito"/>
                <a:ea typeface="Nunito"/>
                <a:cs typeface="Nunito"/>
                <a:sym typeface="Nunito"/>
              </a:rPr>
              <a:t>IRB</a:t>
            </a:r>
            <a:endParaRPr sz="1600" b="1">
              <a:solidFill>
                <a:schemeClr val="lt1"/>
              </a:solidFill>
              <a:latin typeface="Nunito"/>
              <a:ea typeface="Nunito"/>
              <a:cs typeface="Nunito"/>
              <a:sym typeface="Nunito"/>
            </a:endParaRPr>
          </a:p>
        </p:txBody>
      </p:sp>
      <p:sp>
        <p:nvSpPr>
          <p:cNvPr id="2955" name="Google Shape;2955;p54"/>
          <p:cNvSpPr/>
          <p:nvPr/>
        </p:nvSpPr>
        <p:spPr>
          <a:xfrm>
            <a:off x="1500647" y="2633225"/>
            <a:ext cx="745500" cy="745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6" name="Google Shape;2956;p54"/>
          <p:cNvGrpSpPr/>
          <p:nvPr/>
        </p:nvGrpSpPr>
        <p:grpSpPr>
          <a:xfrm>
            <a:off x="1657446" y="2805417"/>
            <a:ext cx="431902" cy="401115"/>
            <a:chOff x="1908575" y="3219600"/>
            <a:chExt cx="990600" cy="920200"/>
          </a:xfrm>
        </p:grpSpPr>
        <p:sp>
          <p:nvSpPr>
            <p:cNvPr id="2957" name="Google Shape;2957;p54"/>
            <p:cNvSpPr/>
            <p:nvPr/>
          </p:nvSpPr>
          <p:spPr>
            <a:xfrm>
              <a:off x="1908575" y="3219600"/>
              <a:ext cx="990600" cy="920200"/>
            </a:xfrm>
            <a:custGeom>
              <a:avLst/>
              <a:gdLst/>
              <a:ahLst/>
              <a:cxnLst/>
              <a:rect l="l" t="t" r="r" b="b"/>
              <a:pathLst>
                <a:path w="39624" h="36808" extrusionOk="0">
                  <a:moveTo>
                    <a:pt x="28936" y="1590"/>
                  </a:moveTo>
                  <a:cubicBezTo>
                    <a:pt x="29139" y="1590"/>
                    <a:pt x="29342" y="1667"/>
                    <a:pt x="29500" y="1820"/>
                  </a:cubicBezTo>
                  <a:lnTo>
                    <a:pt x="37565" y="9885"/>
                  </a:lnTo>
                  <a:cubicBezTo>
                    <a:pt x="37862" y="10192"/>
                    <a:pt x="37872" y="10670"/>
                    <a:pt x="37586" y="10988"/>
                  </a:cubicBezTo>
                  <a:lnTo>
                    <a:pt x="18411" y="32168"/>
                  </a:lnTo>
                  <a:lnTo>
                    <a:pt x="7217" y="20973"/>
                  </a:lnTo>
                  <a:lnTo>
                    <a:pt x="28397" y="1799"/>
                  </a:lnTo>
                  <a:cubicBezTo>
                    <a:pt x="28551" y="1660"/>
                    <a:pt x="28744" y="1590"/>
                    <a:pt x="28936" y="1590"/>
                  </a:cubicBezTo>
                  <a:close/>
                  <a:moveTo>
                    <a:pt x="7652" y="23658"/>
                  </a:moveTo>
                  <a:lnTo>
                    <a:pt x="15716" y="31722"/>
                  </a:lnTo>
                  <a:cubicBezTo>
                    <a:pt x="15560" y="31713"/>
                    <a:pt x="15405" y="31708"/>
                    <a:pt x="15250" y="31708"/>
                  </a:cubicBezTo>
                  <a:cubicBezTo>
                    <a:pt x="13556" y="31708"/>
                    <a:pt x="11913" y="32288"/>
                    <a:pt x="10591" y="33367"/>
                  </a:cubicBezTo>
                  <a:cubicBezTo>
                    <a:pt x="10580" y="33357"/>
                    <a:pt x="10570" y="33335"/>
                    <a:pt x="10559" y="33325"/>
                  </a:cubicBezTo>
                  <a:lnTo>
                    <a:pt x="6060" y="28815"/>
                  </a:lnTo>
                  <a:cubicBezTo>
                    <a:pt x="6049" y="28804"/>
                    <a:pt x="6028" y="28804"/>
                    <a:pt x="6018" y="28794"/>
                  </a:cubicBezTo>
                  <a:cubicBezTo>
                    <a:pt x="7195" y="27340"/>
                    <a:pt x="7779" y="25515"/>
                    <a:pt x="7652" y="23658"/>
                  </a:cubicBezTo>
                  <a:close/>
                  <a:moveTo>
                    <a:pt x="5487" y="30513"/>
                  </a:moveTo>
                  <a:lnTo>
                    <a:pt x="8872" y="33887"/>
                  </a:lnTo>
                  <a:lnTo>
                    <a:pt x="7662" y="35107"/>
                  </a:lnTo>
                  <a:lnTo>
                    <a:pt x="2484" y="33516"/>
                  </a:lnTo>
                  <a:lnTo>
                    <a:pt x="5487" y="30513"/>
                  </a:lnTo>
                  <a:close/>
                  <a:moveTo>
                    <a:pt x="28937" y="1"/>
                  </a:moveTo>
                  <a:cubicBezTo>
                    <a:pt x="28365" y="1"/>
                    <a:pt x="27792" y="206"/>
                    <a:pt x="27336" y="621"/>
                  </a:cubicBezTo>
                  <a:lnTo>
                    <a:pt x="5529" y="20358"/>
                  </a:lnTo>
                  <a:cubicBezTo>
                    <a:pt x="5137" y="20708"/>
                    <a:pt x="5264" y="21111"/>
                    <a:pt x="5466" y="21536"/>
                  </a:cubicBezTo>
                  <a:cubicBezTo>
                    <a:pt x="6591" y="23775"/>
                    <a:pt x="6145" y="26491"/>
                    <a:pt x="4373" y="28263"/>
                  </a:cubicBezTo>
                  <a:cubicBezTo>
                    <a:pt x="4065" y="28571"/>
                    <a:pt x="4065" y="29080"/>
                    <a:pt x="4373" y="29388"/>
                  </a:cubicBezTo>
                  <a:lnTo>
                    <a:pt x="436" y="33325"/>
                  </a:lnTo>
                  <a:cubicBezTo>
                    <a:pt x="1" y="33749"/>
                    <a:pt x="181" y="34481"/>
                    <a:pt x="765" y="34651"/>
                  </a:cubicBezTo>
                  <a:lnTo>
                    <a:pt x="7652" y="36773"/>
                  </a:lnTo>
                  <a:cubicBezTo>
                    <a:pt x="7727" y="36797"/>
                    <a:pt x="7805" y="36808"/>
                    <a:pt x="7883" y="36808"/>
                  </a:cubicBezTo>
                  <a:cubicBezTo>
                    <a:pt x="8089" y="36808"/>
                    <a:pt x="8293" y="36729"/>
                    <a:pt x="8448" y="36582"/>
                  </a:cubicBezTo>
                  <a:lnTo>
                    <a:pt x="9997" y="35022"/>
                  </a:lnTo>
                  <a:cubicBezTo>
                    <a:pt x="10151" y="35176"/>
                    <a:pt x="10355" y="35253"/>
                    <a:pt x="10559" y="35253"/>
                  </a:cubicBezTo>
                  <a:cubicBezTo>
                    <a:pt x="10763" y="35253"/>
                    <a:pt x="10968" y="35176"/>
                    <a:pt x="11122" y="35022"/>
                  </a:cubicBezTo>
                  <a:cubicBezTo>
                    <a:pt x="12240" y="33904"/>
                    <a:pt x="13735" y="33314"/>
                    <a:pt x="15249" y="33314"/>
                  </a:cubicBezTo>
                  <a:cubicBezTo>
                    <a:pt x="16133" y="33314"/>
                    <a:pt x="17024" y="33515"/>
                    <a:pt x="17849" y="33930"/>
                  </a:cubicBezTo>
                  <a:cubicBezTo>
                    <a:pt x="17993" y="33992"/>
                    <a:pt x="18232" y="34121"/>
                    <a:pt x="18489" y="34121"/>
                  </a:cubicBezTo>
                  <a:cubicBezTo>
                    <a:pt x="18669" y="34121"/>
                    <a:pt x="18857" y="34058"/>
                    <a:pt x="19027" y="33866"/>
                  </a:cubicBezTo>
                  <a:lnTo>
                    <a:pt x="38764" y="12060"/>
                  </a:lnTo>
                  <a:cubicBezTo>
                    <a:pt x="39623" y="11115"/>
                    <a:pt x="39591" y="9662"/>
                    <a:pt x="38690" y="8760"/>
                  </a:cubicBezTo>
                  <a:lnTo>
                    <a:pt x="30625" y="695"/>
                  </a:lnTo>
                  <a:cubicBezTo>
                    <a:pt x="30159" y="235"/>
                    <a:pt x="29549" y="1"/>
                    <a:pt x="28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54"/>
            <p:cNvSpPr/>
            <p:nvPr/>
          </p:nvSpPr>
          <p:spPr>
            <a:xfrm>
              <a:off x="2196950" y="3355125"/>
              <a:ext cx="562675" cy="558550"/>
            </a:xfrm>
            <a:custGeom>
              <a:avLst/>
              <a:gdLst/>
              <a:ahLst/>
              <a:cxnLst/>
              <a:rect l="l" t="t" r="r" b="b"/>
              <a:pathLst>
                <a:path w="22507" h="22342" extrusionOk="0">
                  <a:moveTo>
                    <a:pt x="16702" y="1906"/>
                  </a:moveTo>
                  <a:lnTo>
                    <a:pt x="20533" y="5737"/>
                  </a:lnTo>
                  <a:lnTo>
                    <a:pt x="7269" y="20391"/>
                  </a:lnTo>
                  <a:lnTo>
                    <a:pt x="2038" y="15170"/>
                  </a:lnTo>
                  <a:lnTo>
                    <a:pt x="16702" y="1906"/>
                  </a:lnTo>
                  <a:close/>
                  <a:moveTo>
                    <a:pt x="16731" y="0"/>
                  </a:moveTo>
                  <a:cubicBezTo>
                    <a:pt x="16540" y="0"/>
                    <a:pt x="16348" y="69"/>
                    <a:pt x="16193" y="208"/>
                  </a:cubicBezTo>
                  <a:lnTo>
                    <a:pt x="361" y="14544"/>
                  </a:lnTo>
                  <a:cubicBezTo>
                    <a:pt x="22" y="14852"/>
                    <a:pt x="0" y="15372"/>
                    <a:pt x="329" y="15701"/>
                  </a:cubicBezTo>
                  <a:lnTo>
                    <a:pt x="6728" y="22110"/>
                  </a:lnTo>
                  <a:cubicBezTo>
                    <a:pt x="6882" y="22264"/>
                    <a:pt x="7086" y="22341"/>
                    <a:pt x="7290" y="22341"/>
                  </a:cubicBezTo>
                  <a:cubicBezTo>
                    <a:pt x="7508" y="22341"/>
                    <a:pt x="7726" y="22253"/>
                    <a:pt x="7885" y="22078"/>
                  </a:cubicBezTo>
                  <a:lnTo>
                    <a:pt x="22220" y="6236"/>
                  </a:lnTo>
                  <a:cubicBezTo>
                    <a:pt x="22507" y="5928"/>
                    <a:pt x="22496" y="5440"/>
                    <a:pt x="22199" y="5143"/>
                  </a:cubicBezTo>
                  <a:lnTo>
                    <a:pt x="17286" y="230"/>
                  </a:lnTo>
                  <a:cubicBezTo>
                    <a:pt x="17133" y="77"/>
                    <a:pt x="16933" y="0"/>
                    <a:pt x="16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9" name="Google Shape;2959;p54"/>
          <p:cNvSpPr/>
          <p:nvPr/>
        </p:nvSpPr>
        <p:spPr>
          <a:xfrm>
            <a:off x="4199250" y="2633225"/>
            <a:ext cx="745500" cy="745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54"/>
          <p:cNvSpPr/>
          <p:nvPr/>
        </p:nvSpPr>
        <p:spPr>
          <a:xfrm>
            <a:off x="6897859" y="2633225"/>
            <a:ext cx="745500" cy="745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1" name="Google Shape;2961;p54"/>
          <p:cNvGrpSpPr/>
          <p:nvPr/>
        </p:nvGrpSpPr>
        <p:grpSpPr>
          <a:xfrm>
            <a:off x="4408162" y="2804364"/>
            <a:ext cx="327694" cy="403222"/>
            <a:chOff x="3040275" y="1342600"/>
            <a:chExt cx="775975" cy="955050"/>
          </a:xfrm>
        </p:grpSpPr>
        <p:sp>
          <p:nvSpPr>
            <p:cNvPr id="2962" name="Google Shape;2962;p54"/>
            <p:cNvSpPr/>
            <p:nvPr/>
          </p:nvSpPr>
          <p:spPr>
            <a:xfrm>
              <a:off x="3040275" y="1342600"/>
              <a:ext cx="775975" cy="955050"/>
            </a:xfrm>
            <a:custGeom>
              <a:avLst/>
              <a:gdLst/>
              <a:ahLst/>
              <a:cxnLst/>
              <a:rect l="l" t="t" r="r" b="b"/>
              <a:pathLst>
                <a:path w="31039" h="38202" extrusionOk="0">
                  <a:moveTo>
                    <a:pt x="28651" y="1593"/>
                  </a:moveTo>
                  <a:cubicBezTo>
                    <a:pt x="29086" y="1593"/>
                    <a:pt x="29447" y="1953"/>
                    <a:pt x="29447" y="2388"/>
                  </a:cubicBezTo>
                  <a:lnTo>
                    <a:pt x="29447" y="35814"/>
                  </a:lnTo>
                  <a:cubicBezTo>
                    <a:pt x="29447" y="36249"/>
                    <a:pt x="29086" y="36609"/>
                    <a:pt x="28651" y="36609"/>
                  </a:cubicBezTo>
                  <a:lnTo>
                    <a:pt x="2388" y="36609"/>
                  </a:lnTo>
                  <a:cubicBezTo>
                    <a:pt x="1942" y="36609"/>
                    <a:pt x="1592" y="36249"/>
                    <a:pt x="1592" y="35814"/>
                  </a:cubicBezTo>
                  <a:lnTo>
                    <a:pt x="1592" y="2388"/>
                  </a:lnTo>
                  <a:cubicBezTo>
                    <a:pt x="1592" y="1953"/>
                    <a:pt x="1942" y="1593"/>
                    <a:pt x="2388" y="1593"/>
                  </a:cubicBezTo>
                  <a:close/>
                  <a:moveTo>
                    <a:pt x="2388" y="1"/>
                  </a:moveTo>
                  <a:cubicBezTo>
                    <a:pt x="1062" y="1"/>
                    <a:pt x="0" y="1073"/>
                    <a:pt x="0" y="2388"/>
                  </a:cubicBezTo>
                  <a:lnTo>
                    <a:pt x="0" y="35814"/>
                  </a:lnTo>
                  <a:cubicBezTo>
                    <a:pt x="0" y="37129"/>
                    <a:pt x="1062" y="38201"/>
                    <a:pt x="2388" y="38201"/>
                  </a:cubicBezTo>
                  <a:lnTo>
                    <a:pt x="28651" y="38201"/>
                  </a:lnTo>
                  <a:cubicBezTo>
                    <a:pt x="29967" y="38201"/>
                    <a:pt x="31038" y="37129"/>
                    <a:pt x="31038" y="35814"/>
                  </a:cubicBezTo>
                  <a:lnTo>
                    <a:pt x="31038" y="2388"/>
                  </a:lnTo>
                  <a:cubicBezTo>
                    <a:pt x="31038" y="1073"/>
                    <a:pt x="29967" y="1"/>
                    <a:pt x="28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54"/>
            <p:cNvSpPr/>
            <p:nvPr/>
          </p:nvSpPr>
          <p:spPr>
            <a:xfrm>
              <a:off x="3139750" y="1481875"/>
              <a:ext cx="159200" cy="159200"/>
            </a:xfrm>
            <a:custGeom>
              <a:avLst/>
              <a:gdLst/>
              <a:ahLst/>
              <a:cxnLst/>
              <a:rect l="l" t="t" r="r" b="b"/>
              <a:pathLst>
                <a:path w="6368" h="6368" extrusionOk="0">
                  <a:moveTo>
                    <a:pt x="4776" y="1592"/>
                  </a:moveTo>
                  <a:lnTo>
                    <a:pt x="4776" y="4776"/>
                  </a:lnTo>
                  <a:lnTo>
                    <a:pt x="1592" y="4776"/>
                  </a:lnTo>
                  <a:lnTo>
                    <a:pt x="1592" y="1592"/>
                  </a:lnTo>
                  <a:close/>
                  <a:moveTo>
                    <a:pt x="797" y="1"/>
                  </a:moveTo>
                  <a:cubicBezTo>
                    <a:pt x="351" y="1"/>
                    <a:pt x="1" y="362"/>
                    <a:pt x="1" y="797"/>
                  </a:cubicBezTo>
                  <a:lnTo>
                    <a:pt x="1" y="5572"/>
                  </a:lnTo>
                  <a:cubicBezTo>
                    <a:pt x="1" y="6007"/>
                    <a:pt x="351" y="6367"/>
                    <a:pt x="797" y="6367"/>
                  </a:cubicBezTo>
                  <a:lnTo>
                    <a:pt x="5572" y="6367"/>
                  </a:lnTo>
                  <a:cubicBezTo>
                    <a:pt x="6007" y="6367"/>
                    <a:pt x="6367" y="6007"/>
                    <a:pt x="6367" y="5572"/>
                  </a:cubicBezTo>
                  <a:lnTo>
                    <a:pt x="6367" y="797"/>
                  </a:lnTo>
                  <a:cubicBezTo>
                    <a:pt x="6367" y="362"/>
                    <a:pt x="6007" y="1"/>
                    <a:pt x="55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54"/>
            <p:cNvSpPr/>
            <p:nvPr/>
          </p:nvSpPr>
          <p:spPr>
            <a:xfrm>
              <a:off x="3139750" y="1740525"/>
              <a:ext cx="159200" cy="159200"/>
            </a:xfrm>
            <a:custGeom>
              <a:avLst/>
              <a:gdLst/>
              <a:ahLst/>
              <a:cxnLst/>
              <a:rect l="l" t="t" r="r" b="b"/>
              <a:pathLst>
                <a:path w="6368" h="6368" extrusionOk="0">
                  <a:moveTo>
                    <a:pt x="4776" y="1592"/>
                  </a:moveTo>
                  <a:lnTo>
                    <a:pt x="4776" y="4776"/>
                  </a:lnTo>
                  <a:lnTo>
                    <a:pt x="1592" y="4776"/>
                  </a:lnTo>
                  <a:lnTo>
                    <a:pt x="1592" y="1592"/>
                  </a:lnTo>
                  <a:close/>
                  <a:moveTo>
                    <a:pt x="797" y="1"/>
                  </a:moveTo>
                  <a:cubicBezTo>
                    <a:pt x="351" y="1"/>
                    <a:pt x="1" y="361"/>
                    <a:pt x="1" y="796"/>
                  </a:cubicBezTo>
                  <a:lnTo>
                    <a:pt x="1" y="5572"/>
                  </a:lnTo>
                  <a:cubicBezTo>
                    <a:pt x="1" y="6007"/>
                    <a:pt x="351" y="6367"/>
                    <a:pt x="797" y="6367"/>
                  </a:cubicBezTo>
                  <a:lnTo>
                    <a:pt x="5572" y="6367"/>
                  </a:lnTo>
                  <a:cubicBezTo>
                    <a:pt x="6007" y="6367"/>
                    <a:pt x="6367" y="6007"/>
                    <a:pt x="6367" y="5572"/>
                  </a:cubicBezTo>
                  <a:lnTo>
                    <a:pt x="6367" y="796"/>
                  </a:lnTo>
                  <a:cubicBezTo>
                    <a:pt x="6367" y="361"/>
                    <a:pt x="6007" y="1"/>
                    <a:pt x="55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54"/>
            <p:cNvSpPr/>
            <p:nvPr/>
          </p:nvSpPr>
          <p:spPr>
            <a:xfrm>
              <a:off x="3139750" y="1999175"/>
              <a:ext cx="159200" cy="159200"/>
            </a:xfrm>
            <a:custGeom>
              <a:avLst/>
              <a:gdLst/>
              <a:ahLst/>
              <a:cxnLst/>
              <a:rect l="l" t="t" r="r" b="b"/>
              <a:pathLst>
                <a:path w="6368" h="6368" extrusionOk="0">
                  <a:moveTo>
                    <a:pt x="4776" y="1592"/>
                  </a:moveTo>
                  <a:lnTo>
                    <a:pt x="4776" y="4776"/>
                  </a:lnTo>
                  <a:lnTo>
                    <a:pt x="1592" y="4776"/>
                  </a:lnTo>
                  <a:lnTo>
                    <a:pt x="1592" y="1592"/>
                  </a:lnTo>
                  <a:close/>
                  <a:moveTo>
                    <a:pt x="797" y="1"/>
                  </a:moveTo>
                  <a:cubicBezTo>
                    <a:pt x="351" y="1"/>
                    <a:pt x="1" y="361"/>
                    <a:pt x="1" y="796"/>
                  </a:cubicBezTo>
                  <a:lnTo>
                    <a:pt x="1" y="5571"/>
                  </a:lnTo>
                  <a:cubicBezTo>
                    <a:pt x="1" y="6006"/>
                    <a:pt x="351" y="6367"/>
                    <a:pt x="797" y="6367"/>
                  </a:cubicBezTo>
                  <a:lnTo>
                    <a:pt x="5572" y="6367"/>
                  </a:lnTo>
                  <a:cubicBezTo>
                    <a:pt x="6007" y="6367"/>
                    <a:pt x="6367" y="6006"/>
                    <a:pt x="6367" y="5571"/>
                  </a:cubicBezTo>
                  <a:lnTo>
                    <a:pt x="6367" y="796"/>
                  </a:lnTo>
                  <a:cubicBezTo>
                    <a:pt x="6367" y="361"/>
                    <a:pt x="6007" y="1"/>
                    <a:pt x="55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54"/>
            <p:cNvSpPr/>
            <p:nvPr/>
          </p:nvSpPr>
          <p:spPr>
            <a:xfrm>
              <a:off x="3358600" y="1541575"/>
              <a:ext cx="357900" cy="39800"/>
            </a:xfrm>
            <a:custGeom>
              <a:avLst/>
              <a:gdLst/>
              <a:ahLst/>
              <a:cxnLst/>
              <a:rect l="l" t="t" r="r" b="b"/>
              <a:pathLst>
                <a:path w="14316" h="1592" extrusionOk="0">
                  <a:moveTo>
                    <a:pt x="797" y="0"/>
                  </a:moveTo>
                  <a:cubicBezTo>
                    <a:pt x="351" y="0"/>
                    <a:pt x="1" y="361"/>
                    <a:pt x="1" y="796"/>
                  </a:cubicBezTo>
                  <a:cubicBezTo>
                    <a:pt x="1" y="1231"/>
                    <a:pt x="351" y="1592"/>
                    <a:pt x="797" y="1592"/>
                  </a:cubicBezTo>
                  <a:lnTo>
                    <a:pt x="13530" y="1592"/>
                  </a:lnTo>
                  <a:cubicBezTo>
                    <a:pt x="13965" y="1592"/>
                    <a:pt x="14316" y="1231"/>
                    <a:pt x="14316" y="796"/>
                  </a:cubicBezTo>
                  <a:cubicBezTo>
                    <a:pt x="14316" y="361"/>
                    <a:pt x="13965" y="0"/>
                    <a:pt x="13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4"/>
            <p:cNvSpPr/>
            <p:nvPr/>
          </p:nvSpPr>
          <p:spPr>
            <a:xfrm>
              <a:off x="3358600" y="1800225"/>
              <a:ext cx="357900" cy="39800"/>
            </a:xfrm>
            <a:custGeom>
              <a:avLst/>
              <a:gdLst/>
              <a:ahLst/>
              <a:cxnLst/>
              <a:rect l="l" t="t" r="r" b="b"/>
              <a:pathLst>
                <a:path w="14316" h="1592" extrusionOk="0">
                  <a:moveTo>
                    <a:pt x="797" y="0"/>
                  </a:moveTo>
                  <a:cubicBezTo>
                    <a:pt x="351" y="0"/>
                    <a:pt x="1" y="361"/>
                    <a:pt x="1" y="796"/>
                  </a:cubicBezTo>
                  <a:cubicBezTo>
                    <a:pt x="1" y="1231"/>
                    <a:pt x="351" y="1592"/>
                    <a:pt x="797" y="1592"/>
                  </a:cubicBezTo>
                  <a:lnTo>
                    <a:pt x="13530" y="1592"/>
                  </a:lnTo>
                  <a:cubicBezTo>
                    <a:pt x="13965" y="1592"/>
                    <a:pt x="14316" y="1231"/>
                    <a:pt x="14316" y="796"/>
                  </a:cubicBezTo>
                  <a:cubicBezTo>
                    <a:pt x="14316" y="361"/>
                    <a:pt x="13965" y="0"/>
                    <a:pt x="13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54"/>
            <p:cNvSpPr/>
            <p:nvPr/>
          </p:nvSpPr>
          <p:spPr>
            <a:xfrm>
              <a:off x="3358600" y="2058875"/>
              <a:ext cx="357900" cy="39800"/>
            </a:xfrm>
            <a:custGeom>
              <a:avLst/>
              <a:gdLst/>
              <a:ahLst/>
              <a:cxnLst/>
              <a:rect l="l" t="t" r="r" b="b"/>
              <a:pathLst>
                <a:path w="14316" h="1592" extrusionOk="0">
                  <a:moveTo>
                    <a:pt x="797" y="0"/>
                  </a:moveTo>
                  <a:cubicBezTo>
                    <a:pt x="351" y="0"/>
                    <a:pt x="1" y="361"/>
                    <a:pt x="1" y="796"/>
                  </a:cubicBezTo>
                  <a:cubicBezTo>
                    <a:pt x="1" y="1231"/>
                    <a:pt x="351" y="1592"/>
                    <a:pt x="797" y="1592"/>
                  </a:cubicBezTo>
                  <a:lnTo>
                    <a:pt x="13530" y="1592"/>
                  </a:lnTo>
                  <a:cubicBezTo>
                    <a:pt x="13965" y="1592"/>
                    <a:pt x="14316" y="1231"/>
                    <a:pt x="14316" y="796"/>
                  </a:cubicBezTo>
                  <a:cubicBezTo>
                    <a:pt x="14316" y="361"/>
                    <a:pt x="13965" y="0"/>
                    <a:pt x="13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9" name="Google Shape;2969;p54"/>
          <p:cNvGrpSpPr/>
          <p:nvPr/>
        </p:nvGrpSpPr>
        <p:grpSpPr>
          <a:xfrm>
            <a:off x="7106749" y="2805429"/>
            <a:ext cx="327697" cy="401085"/>
            <a:chOff x="5015817" y="1930712"/>
            <a:chExt cx="319891" cy="410191"/>
          </a:xfrm>
        </p:grpSpPr>
        <p:sp>
          <p:nvSpPr>
            <p:cNvPr id="2970" name="Google Shape;2970;p54"/>
            <p:cNvSpPr/>
            <p:nvPr/>
          </p:nvSpPr>
          <p:spPr>
            <a:xfrm>
              <a:off x="5015817" y="1930712"/>
              <a:ext cx="319891" cy="410191"/>
            </a:xfrm>
            <a:custGeom>
              <a:avLst/>
              <a:gdLst/>
              <a:ahLst/>
              <a:cxnLst/>
              <a:rect l="l" t="t" r="r" b="b"/>
              <a:pathLst>
                <a:path w="43701" h="56037" extrusionOk="0">
                  <a:moveTo>
                    <a:pt x="38981" y="2256"/>
                  </a:moveTo>
                  <a:lnTo>
                    <a:pt x="30304" y="17564"/>
                  </a:lnTo>
                  <a:cubicBezTo>
                    <a:pt x="27679" y="16332"/>
                    <a:pt x="24828" y="15692"/>
                    <a:pt x="21950" y="15692"/>
                  </a:cubicBezTo>
                  <a:cubicBezTo>
                    <a:pt x="21061" y="15692"/>
                    <a:pt x="20170" y="15753"/>
                    <a:pt x="19282" y="15877"/>
                  </a:cubicBezTo>
                  <a:lnTo>
                    <a:pt x="26675" y="2824"/>
                  </a:lnTo>
                  <a:cubicBezTo>
                    <a:pt x="26869" y="2465"/>
                    <a:pt x="27242" y="2256"/>
                    <a:pt x="27645" y="2256"/>
                  </a:cubicBezTo>
                  <a:close/>
                  <a:moveTo>
                    <a:pt x="16071" y="2256"/>
                  </a:moveTo>
                  <a:cubicBezTo>
                    <a:pt x="16474" y="2256"/>
                    <a:pt x="16847" y="2465"/>
                    <a:pt x="17042" y="2824"/>
                  </a:cubicBezTo>
                  <a:lnTo>
                    <a:pt x="20566" y="9037"/>
                  </a:lnTo>
                  <a:lnTo>
                    <a:pt x="16370" y="16474"/>
                  </a:lnTo>
                  <a:cubicBezTo>
                    <a:pt x="15354" y="16758"/>
                    <a:pt x="14368" y="17131"/>
                    <a:pt x="13412" y="17579"/>
                  </a:cubicBezTo>
                  <a:lnTo>
                    <a:pt x="4735" y="2256"/>
                  </a:lnTo>
                  <a:close/>
                  <a:moveTo>
                    <a:pt x="21857" y="17930"/>
                  </a:moveTo>
                  <a:cubicBezTo>
                    <a:pt x="24164" y="17930"/>
                    <a:pt x="26491" y="18377"/>
                    <a:pt x="28706" y="19297"/>
                  </a:cubicBezTo>
                  <a:cubicBezTo>
                    <a:pt x="35412" y="22075"/>
                    <a:pt x="39773" y="28601"/>
                    <a:pt x="39773" y="35859"/>
                  </a:cubicBezTo>
                  <a:cubicBezTo>
                    <a:pt x="39773" y="45746"/>
                    <a:pt x="31753" y="53781"/>
                    <a:pt x="21851" y="53781"/>
                  </a:cubicBezTo>
                  <a:cubicBezTo>
                    <a:pt x="14607" y="53781"/>
                    <a:pt x="8066" y="49405"/>
                    <a:pt x="5288" y="42715"/>
                  </a:cubicBezTo>
                  <a:cubicBezTo>
                    <a:pt x="2525" y="36009"/>
                    <a:pt x="4048" y="28302"/>
                    <a:pt x="9186" y="23180"/>
                  </a:cubicBezTo>
                  <a:cubicBezTo>
                    <a:pt x="12612" y="19753"/>
                    <a:pt x="17195" y="17930"/>
                    <a:pt x="21857" y="17930"/>
                  </a:cubicBezTo>
                  <a:close/>
                  <a:moveTo>
                    <a:pt x="2809" y="1"/>
                  </a:moveTo>
                  <a:cubicBezTo>
                    <a:pt x="1942" y="1"/>
                    <a:pt x="1405" y="927"/>
                    <a:pt x="1838" y="1689"/>
                  </a:cubicBezTo>
                  <a:lnTo>
                    <a:pt x="11426" y="18625"/>
                  </a:lnTo>
                  <a:cubicBezTo>
                    <a:pt x="3675" y="23299"/>
                    <a:pt x="1" y="32574"/>
                    <a:pt x="2435" y="41296"/>
                  </a:cubicBezTo>
                  <a:cubicBezTo>
                    <a:pt x="4855" y="50018"/>
                    <a:pt x="12800" y="56036"/>
                    <a:pt x="21851" y="56036"/>
                  </a:cubicBezTo>
                  <a:cubicBezTo>
                    <a:pt x="30901" y="56036"/>
                    <a:pt x="38847" y="50018"/>
                    <a:pt x="41281" y="41296"/>
                  </a:cubicBezTo>
                  <a:cubicBezTo>
                    <a:pt x="43700" y="32574"/>
                    <a:pt x="40026" y="23299"/>
                    <a:pt x="32275" y="18625"/>
                  </a:cubicBezTo>
                  <a:lnTo>
                    <a:pt x="41863" y="1689"/>
                  </a:lnTo>
                  <a:cubicBezTo>
                    <a:pt x="42297" y="927"/>
                    <a:pt x="41759" y="1"/>
                    <a:pt x="40893" y="1"/>
                  </a:cubicBezTo>
                  <a:lnTo>
                    <a:pt x="27630" y="1"/>
                  </a:lnTo>
                  <a:cubicBezTo>
                    <a:pt x="26421" y="1"/>
                    <a:pt x="25301" y="658"/>
                    <a:pt x="24703" y="1704"/>
                  </a:cubicBezTo>
                  <a:lnTo>
                    <a:pt x="21851" y="6766"/>
                  </a:lnTo>
                  <a:lnTo>
                    <a:pt x="18983" y="1704"/>
                  </a:lnTo>
                  <a:cubicBezTo>
                    <a:pt x="18386" y="658"/>
                    <a:pt x="17266" y="1"/>
                    <a:pt x="160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54"/>
            <p:cNvSpPr/>
            <p:nvPr/>
          </p:nvSpPr>
          <p:spPr>
            <a:xfrm>
              <a:off x="5074853" y="2099592"/>
              <a:ext cx="201600" cy="187612"/>
            </a:xfrm>
            <a:custGeom>
              <a:avLst/>
              <a:gdLst/>
              <a:ahLst/>
              <a:cxnLst/>
              <a:rect l="l" t="t" r="r" b="b"/>
              <a:pathLst>
                <a:path w="27541" h="25630" extrusionOk="0">
                  <a:moveTo>
                    <a:pt x="13771" y="3589"/>
                  </a:moveTo>
                  <a:lnTo>
                    <a:pt x="16564" y="9279"/>
                  </a:lnTo>
                  <a:cubicBezTo>
                    <a:pt x="16728" y="9607"/>
                    <a:pt x="17041" y="9831"/>
                    <a:pt x="17415" y="9891"/>
                  </a:cubicBezTo>
                  <a:lnTo>
                    <a:pt x="23688" y="10802"/>
                  </a:lnTo>
                  <a:lnTo>
                    <a:pt x="19147" y="15223"/>
                  </a:lnTo>
                  <a:cubicBezTo>
                    <a:pt x="18878" y="15477"/>
                    <a:pt x="18759" y="15850"/>
                    <a:pt x="18834" y="16209"/>
                  </a:cubicBezTo>
                  <a:lnTo>
                    <a:pt x="19894" y="22451"/>
                  </a:lnTo>
                  <a:lnTo>
                    <a:pt x="14293" y="19509"/>
                  </a:lnTo>
                  <a:cubicBezTo>
                    <a:pt x="14129" y="19420"/>
                    <a:pt x="13950" y="19375"/>
                    <a:pt x="13773" y="19375"/>
                  </a:cubicBezTo>
                  <a:cubicBezTo>
                    <a:pt x="13595" y="19375"/>
                    <a:pt x="13420" y="19420"/>
                    <a:pt x="13263" y="19509"/>
                  </a:cubicBezTo>
                  <a:lnTo>
                    <a:pt x="7662" y="22451"/>
                  </a:lnTo>
                  <a:lnTo>
                    <a:pt x="8723" y="16209"/>
                  </a:lnTo>
                  <a:cubicBezTo>
                    <a:pt x="8782" y="15850"/>
                    <a:pt x="8663" y="15477"/>
                    <a:pt x="8409" y="15223"/>
                  </a:cubicBezTo>
                  <a:lnTo>
                    <a:pt x="3854" y="10802"/>
                  </a:lnTo>
                  <a:lnTo>
                    <a:pt x="10127" y="9891"/>
                  </a:lnTo>
                  <a:cubicBezTo>
                    <a:pt x="10485" y="9831"/>
                    <a:pt x="10799" y="9607"/>
                    <a:pt x="10963" y="9279"/>
                  </a:cubicBezTo>
                  <a:lnTo>
                    <a:pt x="13771" y="3589"/>
                  </a:lnTo>
                  <a:close/>
                  <a:moveTo>
                    <a:pt x="13773" y="1"/>
                  </a:moveTo>
                  <a:cubicBezTo>
                    <a:pt x="13382" y="1"/>
                    <a:pt x="12994" y="191"/>
                    <a:pt x="12770" y="572"/>
                  </a:cubicBezTo>
                  <a:lnTo>
                    <a:pt x="9231" y="7755"/>
                  </a:lnTo>
                  <a:lnTo>
                    <a:pt x="1285" y="8905"/>
                  </a:lnTo>
                  <a:cubicBezTo>
                    <a:pt x="374" y="9040"/>
                    <a:pt x="1" y="10175"/>
                    <a:pt x="673" y="10817"/>
                  </a:cubicBezTo>
                  <a:lnTo>
                    <a:pt x="6408" y="16418"/>
                  </a:lnTo>
                  <a:lnTo>
                    <a:pt x="5049" y="24318"/>
                  </a:lnTo>
                  <a:cubicBezTo>
                    <a:pt x="4931" y="25039"/>
                    <a:pt x="5505" y="25629"/>
                    <a:pt x="6156" y="25629"/>
                  </a:cubicBezTo>
                  <a:cubicBezTo>
                    <a:pt x="6328" y="25629"/>
                    <a:pt x="6505" y="25588"/>
                    <a:pt x="6677" y="25498"/>
                  </a:cubicBezTo>
                  <a:lnTo>
                    <a:pt x="13771" y="21764"/>
                  </a:lnTo>
                  <a:lnTo>
                    <a:pt x="20865" y="25498"/>
                  </a:lnTo>
                  <a:cubicBezTo>
                    <a:pt x="21036" y="25588"/>
                    <a:pt x="21213" y="25629"/>
                    <a:pt x="21385" y="25629"/>
                  </a:cubicBezTo>
                  <a:cubicBezTo>
                    <a:pt x="22037" y="25629"/>
                    <a:pt x="22611" y="25039"/>
                    <a:pt x="22493" y="24318"/>
                  </a:cubicBezTo>
                  <a:lnTo>
                    <a:pt x="21134" y="16418"/>
                  </a:lnTo>
                  <a:lnTo>
                    <a:pt x="26869" y="10817"/>
                  </a:lnTo>
                  <a:cubicBezTo>
                    <a:pt x="27541" y="10175"/>
                    <a:pt x="27167" y="9040"/>
                    <a:pt x="26256" y="8905"/>
                  </a:cubicBezTo>
                  <a:lnTo>
                    <a:pt x="18326" y="7755"/>
                  </a:lnTo>
                  <a:lnTo>
                    <a:pt x="14786" y="572"/>
                  </a:lnTo>
                  <a:cubicBezTo>
                    <a:pt x="14555" y="191"/>
                    <a:pt x="14163" y="1"/>
                    <a:pt x="137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15"/>
        <p:cNvGrpSpPr/>
        <p:nvPr/>
      </p:nvGrpSpPr>
      <p:grpSpPr>
        <a:xfrm>
          <a:off x="0" y="0"/>
          <a:ext cx="0" cy="0"/>
          <a:chOff x="0" y="0"/>
          <a:chExt cx="0" cy="0"/>
        </a:xfrm>
      </p:grpSpPr>
      <p:sp>
        <p:nvSpPr>
          <p:cNvPr id="2716" name="Google Shape;2716;p32"/>
          <p:cNvSpPr txBox="1">
            <a:spLocks noGrp="1"/>
          </p:cNvSpPr>
          <p:nvPr>
            <p:ph type="title"/>
          </p:nvPr>
        </p:nvSpPr>
        <p:spPr>
          <a:xfrm>
            <a:off x="819450" y="539500"/>
            <a:ext cx="75051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Who makes up a precollegiate (K-12) student research IRB?</a:t>
            </a:r>
            <a:endParaRPr sz="3000"/>
          </a:p>
        </p:txBody>
      </p:sp>
      <p:sp>
        <p:nvSpPr>
          <p:cNvPr id="2717" name="Google Shape;2717;p32"/>
          <p:cNvSpPr txBox="1">
            <a:spLocks noGrp="1"/>
          </p:cNvSpPr>
          <p:nvPr>
            <p:ph type="body" idx="1"/>
          </p:nvPr>
        </p:nvSpPr>
        <p:spPr>
          <a:xfrm>
            <a:off x="397375" y="1456925"/>
            <a:ext cx="8441400" cy="344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500" b="1" u="sng">
                <a:solidFill>
                  <a:schemeClr val="dk1"/>
                </a:solidFill>
              </a:rPr>
              <a:t>Minimum three reviewers for the project:</a:t>
            </a:r>
            <a:endParaRPr sz="1500" b="1" u="sng">
              <a:solidFill>
                <a:schemeClr val="dk1"/>
              </a:solidFill>
            </a:endParaRPr>
          </a:p>
          <a:p>
            <a:pPr marL="457200" lvl="0" indent="-323850" algn="l" rtl="0">
              <a:spcBef>
                <a:spcPts val="1000"/>
              </a:spcBef>
              <a:spcAft>
                <a:spcPts val="0"/>
              </a:spcAft>
              <a:buClr>
                <a:schemeClr val="dk1"/>
              </a:buClr>
              <a:buSzPts val="1500"/>
              <a:buAutoNum type="arabicPeriod"/>
            </a:pPr>
            <a:r>
              <a:rPr lang="en" sz="1500">
                <a:solidFill>
                  <a:schemeClr val="dk1"/>
                </a:solidFill>
              </a:rPr>
              <a:t>An </a:t>
            </a:r>
            <a:r>
              <a:rPr lang="en" sz="1500" b="1">
                <a:solidFill>
                  <a:schemeClr val="dk1"/>
                </a:solidFill>
              </a:rPr>
              <a:t>Educator</a:t>
            </a:r>
            <a:r>
              <a:rPr lang="en" sz="1500">
                <a:solidFill>
                  <a:schemeClr val="dk1"/>
                </a:solidFill>
              </a:rPr>
              <a:t> who is not otherwise involved with the project (NOT the student’s teacher)</a:t>
            </a:r>
            <a:endParaRPr sz="1500">
              <a:solidFill>
                <a:schemeClr val="dk1"/>
              </a:solidFill>
            </a:endParaRPr>
          </a:p>
          <a:p>
            <a:pPr marL="457200" lvl="0" indent="-323850" algn="l" rtl="0">
              <a:spcBef>
                <a:spcPts val="0"/>
              </a:spcBef>
              <a:spcAft>
                <a:spcPts val="0"/>
              </a:spcAft>
              <a:buClr>
                <a:schemeClr val="dk1"/>
              </a:buClr>
              <a:buSzPts val="1500"/>
              <a:buAutoNum type="arabicPeriod"/>
            </a:pPr>
            <a:r>
              <a:rPr lang="en" sz="1500">
                <a:solidFill>
                  <a:schemeClr val="dk1"/>
                </a:solidFill>
              </a:rPr>
              <a:t>An </a:t>
            </a:r>
            <a:r>
              <a:rPr lang="en" sz="1500" b="1">
                <a:solidFill>
                  <a:schemeClr val="dk1"/>
                </a:solidFill>
              </a:rPr>
              <a:t>Administrator</a:t>
            </a:r>
            <a:endParaRPr sz="1500" b="1">
              <a:solidFill>
                <a:schemeClr val="dk1"/>
              </a:solidFill>
            </a:endParaRPr>
          </a:p>
          <a:p>
            <a:pPr marL="457200" lvl="0" indent="-323850" algn="l" rtl="0">
              <a:spcBef>
                <a:spcPts val="0"/>
              </a:spcBef>
              <a:spcAft>
                <a:spcPts val="0"/>
              </a:spcAft>
              <a:buClr>
                <a:schemeClr val="dk1"/>
              </a:buClr>
              <a:buSzPts val="1500"/>
              <a:buAutoNum type="arabicPeriod"/>
            </a:pPr>
            <a:r>
              <a:rPr lang="en" sz="1500">
                <a:solidFill>
                  <a:schemeClr val="dk1"/>
                </a:solidFill>
              </a:rPr>
              <a:t>IF:</a:t>
            </a:r>
            <a:endParaRPr sz="1500">
              <a:solidFill>
                <a:schemeClr val="dk1"/>
              </a:solidFill>
            </a:endParaRPr>
          </a:p>
          <a:p>
            <a:pPr marL="914400" lvl="1" indent="-323850" algn="l" rtl="0">
              <a:spcBef>
                <a:spcPts val="0"/>
              </a:spcBef>
              <a:spcAft>
                <a:spcPts val="0"/>
              </a:spcAft>
              <a:buClr>
                <a:schemeClr val="dk1"/>
              </a:buClr>
              <a:buSzPts val="1500"/>
              <a:buAutoNum type="alphaLcPeriod"/>
            </a:pPr>
            <a:r>
              <a:rPr lang="en" sz="1500">
                <a:solidFill>
                  <a:schemeClr val="dk1"/>
                </a:solidFill>
              </a:rPr>
              <a:t>…that project’s risks to participants are primarily physical risks, a </a:t>
            </a:r>
            <a:r>
              <a:rPr lang="en" sz="1500" b="1">
                <a:solidFill>
                  <a:schemeClr val="dk1"/>
                </a:solidFill>
              </a:rPr>
              <a:t>Medical Professional</a:t>
            </a:r>
            <a:r>
              <a:rPr lang="en" sz="1500">
                <a:solidFill>
                  <a:schemeClr val="dk1"/>
                </a:solidFill>
              </a:rPr>
              <a:t> (medical doctor, nurse, or other licensed practitioner)</a:t>
            </a:r>
            <a:endParaRPr sz="1500">
              <a:solidFill>
                <a:schemeClr val="dk1"/>
              </a:solidFill>
            </a:endParaRPr>
          </a:p>
          <a:p>
            <a:pPr marL="914400" lvl="1" indent="-323850" algn="l" rtl="0">
              <a:spcBef>
                <a:spcPts val="0"/>
              </a:spcBef>
              <a:spcAft>
                <a:spcPts val="0"/>
              </a:spcAft>
              <a:buClr>
                <a:schemeClr val="dk1"/>
              </a:buClr>
              <a:buSzPts val="1500"/>
              <a:buAutoNum type="alphaLcPeriod"/>
            </a:pPr>
            <a:r>
              <a:rPr lang="en" sz="1500">
                <a:solidFill>
                  <a:schemeClr val="dk1"/>
                </a:solidFill>
              </a:rPr>
              <a:t>…that project’s risks to participants are primarily psychological risks, a </a:t>
            </a:r>
            <a:r>
              <a:rPr lang="en" sz="1500" b="1">
                <a:solidFill>
                  <a:schemeClr val="dk1"/>
                </a:solidFill>
              </a:rPr>
              <a:t>Mental Health Professional</a:t>
            </a:r>
            <a:r>
              <a:rPr lang="en" sz="1500">
                <a:solidFill>
                  <a:schemeClr val="dk1"/>
                </a:solidFill>
              </a:rPr>
              <a:t> (LMHC, psychologist, psychiatrist, or other licensed practitioner)</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r>
              <a:rPr lang="en" sz="1500">
                <a:solidFill>
                  <a:schemeClr val="dk1"/>
                </a:solidFill>
              </a:rPr>
              <a:t>Each of these perspectives is vital to ensuring safe, ethical student research! </a:t>
            </a:r>
            <a:br>
              <a:rPr lang="en" sz="1500">
                <a:solidFill>
                  <a:schemeClr val="dk1"/>
                </a:solidFill>
              </a:rPr>
            </a:br>
            <a:endParaRPr sz="1000">
              <a:solidFill>
                <a:schemeClr val="dk1"/>
              </a:solidFill>
            </a:endParaRPr>
          </a:p>
          <a:p>
            <a:pPr marL="0" lvl="0" indent="0" algn="l" rtl="0">
              <a:spcBef>
                <a:spcPts val="0"/>
              </a:spcBef>
              <a:spcAft>
                <a:spcPts val="0"/>
              </a:spcAft>
              <a:buNone/>
            </a:pPr>
            <a:r>
              <a:rPr lang="en" sz="1300" i="1">
                <a:solidFill>
                  <a:schemeClr val="dk1"/>
                </a:solidFill>
              </a:rPr>
              <a:t>I typically recommend that the IRB chair do all of the compliance checks, then bring it to the full IRB for </a:t>
            </a:r>
            <a:br>
              <a:rPr lang="en" sz="1300" i="1">
                <a:solidFill>
                  <a:schemeClr val="dk1"/>
                </a:solidFill>
              </a:rPr>
            </a:br>
            <a:r>
              <a:rPr lang="en" sz="1300" i="1">
                <a:solidFill>
                  <a:schemeClr val="dk1"/>
                </a:solidFill>
              </a:rPr>
              <a:t>their expert review </a:t>
            </a:r>
            <a:r>
              <a:rPr lang="en" sz="1300" i="1" u="sng">
                <a:solidFill>
                  <a:schemeClr val="dk1"/>
                </a:solidFill>
              </a:rPr>
              <a:t>after</a:t>
            </a:r>
            <a:r>
              <a:rPr lang="en" sz="1300" i="1">
                <a:solidFill>
                  <a:schemeClr val="dk1"/>
                </a:solidFill>
              </a:rPr>
              <a:t> the Chair works with the student and teacher to get it in pretty good shape.</a:t>
            </a:r>
            <a:endParaRPr sz="1300" i="1">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1"/>
        <p:cNvGrpSpPr/>
        <p:nvPr/>
      </p:nvGrpSpPr>
      <p:grpSpPr>
        <a:xfrm>
          <a:off x="0" y="0"/>
          <a:ext cx="0" cy="0"/>
          <a:chOff x="0" y="0"/>
          <a:chExt cx="0" cy="0"/>
        </a:xfrm>
      </p:grpSpPr>
      <p:grpSp>
        <p:nvGrpSpPr>
          <p:cNvPr id="2722" name="Google Shape;2722;p33"/>
          <p:cNvGrpSpPr/>
          <p:nvPr/>
        </p:nvGrpSpPr>
        <p:grpSpPr>
          <a:xfrm>
            <a:off x="7729375" y="1295075"/>
            <a:ext cx="745500" cy="745500"/>
            <a:chOff x="4991101" y="2204300"/>
            <a:chExt cx="745500" cy="745500"/>
          </a:xfrm>
        </p:grpSpPr>
        <p:sp>
          <p:nvSpPr>
            <p:cNvPr id="2723" name="Google Shape;2723;p33"/>
            <p:cNvSpPr/>
            <p:nvPr/>
          </p:nvSpPr>
          <p:spPr>
            <a:xfrm>
              <a:off x="4991101" y="2204300"/>
              <a:ext cx="745500" cy="745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4" name="Google Shape;2724;p33"/>
            <p:cNvGrpSpPr/>
            <p:nvPr/>
          </p:nvGrpSpPr>
          <p:grpSpPr>
            <a:xfrm>
              <a:off x="5183062" y="2346550"/>
              <a:ext cx="361579" cy="461001"/>
              <a:chOff x="4663359" y="1884267"/>
              <a:chExt cx="315624" cy="402410"/>
            </a:xfrm>
          </p:grpSpPr>
          <p:sp>
            <p:nvSpPr>
              <p:cNvPr id="2725" name="Google Shape;2725;p33"/>
              <p:cNvSpPr/>
              <p:nvPr/>
            </p:nvSpPr>
            <p:spPr>
              <a:xfrm>
                <a:off x="4663359" y="1884267"/>
                <a:ext cx="315624" cy="402410"/>
              </a:xfrm>
              <a:custGeom>
                <a:avLst/>
                <a:gdLst/>
                <a:ahLst/>
                <a:cxnLst/>
                <a:rect l="l" t="t" r="r" b="b"/>
                <a:pathLst>
                  <a:path w="43118" h="54974" extrusionOk="0">
                    <a:moveTo>
                      <a:pt x="25674" y="20235"/>
                    </a:moveTo>
                    <a:lnTo>
                      <a:pt x="21671" y="24253"/>
                    </a:lnTo>
                    <a:lnTo>
                      <a:pt x="17654" y="20235"/>
                    </a:lnTo>
                    <a:close/>
                    <a:moveTo>
                      <a:pt x="21678" y="2309"/>
                    </a:moveTo>
                    <a:cubicBezTo>
                      <a:pt x="24227" y="2309"/>
                      <a:pt x="26782" y="2889"/>
                      <a:pt x="29139" y="4061"/>
                    </a:cubicBezTo>
                    <a:cubicBezTo>
                      <a:pt x="34261" y="6600"/>
                      <a:pt x="37756" y="11588"/>
                      <a:pt x="38368" y="17293"/>
                    </a:cubicBezTo>
                    <a:cubicBezTo>
                      <a:pt x="38996" y="22983"/>
                      <a:pt x="36666" y="28614"/>
                      <a:pt x="32200" y="32198"/>
                    </a:cubicBezTo>
                    <a:cubicBezTo>
                      <a:pt x="29318" y="34468"/>
                      <a:pt x="27526" y="37858"/>
                      <a:pt x="27287" y="41532"/>
                    </a:cubicBezTo>
                    <a:lnTo>
                      <a:pt x="22791" y="41532"/>
                    </a:lnTo>
                    <a:lnTo>
                      <a:pt x="22791" y="26314"/>
                    </a:lnTo>
                    <a:lnTo>
                      <a:pt x="29183" y="19922"/>
                    </a:lnTo>
                    <a:cubicBezTo>
                      <a:pt x="29885" y="19220"/>
                      <a:pt x="29393" y="18010"/>
                      <a:pt x="28392" y="18010"/>
                    </a:cubicBezTo>
                    <a:lnTo>
                      <a:pt x="14951" y="18010"/>
                    </a:lnTo>
                    <a:cubicBezTo>
                      <a:pt x="13950" y="18010"/>
                      <a:pt x="13457" y="19220"/>
                      <a:pt x="14159" y="19922"/>
                    </a:cubicBezTo>
                    <a:lnTo>
                      <a:pt x="20551" y="26314"/>
                    </a:lnTo>
                    <a:lnTo>
                      <a:pt x="20551" y="41532"/>
                    </a:lnTo>
                    <a:lnTo>
                      <a:pt x="16056" y="41532"/>
                    </a:lnTo>
                    <a:cubicBezTo>
                      <a:pt x="15891" y="37948"/>
                      <a:pt x="14174" y="34618"/>
                      <a:pt x="11381" y="32392"/>
                    </a:cubicBezTo>
                    <a:cubicBezTo>
                      <a:pt x="7125" y="29136"/>
                      <a:pt x="4705" y="24014"/>
                      <a:pt x="4884" y="18667"/>
                    </a:cubicBezTo>
                    <a:cubicBezTo>
                      <a:pt x="5034" y="12932"/>
                      <a:pt x="8095" y="7675"/>
                      <a:pt x="13009" y="4718"/>
                    </a:cubicBezTo>
                    <a:cubicBezTo>
                      <a:pt x="15669" y="3117"/>
                      <a:pt x="18670" y="2309"/>
                      <a:pt x="21678" y="2309"/>
                    </a:cubicBezTo>
                    <a:close/>
                    <a:moveTo>
                      <a:pt x="27824" y="43773"/>
                    </a:moveTo>
                    <a:cubicBezTo>
                      <a:pt x="28765" y="43773"/>
                      <a:pt x="29512" y="44519"/>
                      <a:pt x="29512" y="45445"/>
                    </a:cubicBezTo>
                    <a:cubicBezTo>
                      <a:pt x="29512" y="46386"/>
                      <a:pt x="28765" y="47133"/>
                      <a:pt x="27824" y="47133"/>
                    </a:cubicBezTo>
                    <a:lnTo>
                      <a:pt x="15503" y="47133"/>
                    </a:lnTo>
                    <a:cubicBezTo>
                      <a:pt x="14577" y="47133"/>
                      <a:pt x="13830" y="46386"/>
                      <a:pt x="13830" y="45445"/>
                    </a:cubicBezTo>
                    <a:cubicBezTo>
                      <a:pt x="13830" y="44519"/>
                      <a:pt x="14577" y="43773"/>
                      <a:pt x="15503" y="43773"/>
                    </a:cubicBezTo>
                    <a:close/>
                    <a:moveTo>
                      <a:pt x="26704" y="49373"/>
                    </a:moveTo>
                    <a:cubicBezTo>
                      <a:pt x="27645" y="49373"/>
                      <a:pt x="28392" y="50120"/>
                      <a:pt x="28392" y="51046"/>
                    </a:cubicBezTo>
                    <a:cubicBezTo>
                      <a:pt x="28392" y="51987"/>
                      <a:pt x="27645" y="52734"/>
                      <a:pt x="26704" y="52734"/>
                    </a:cubicBezTo>
                    <a:lnTo>
                      <a:pt x="16623" y="52734"/>
                    </a:lnTo>
                    <a:cubicBezTo>
                      <a:pt x="15697" y="52734"/>
                      <a:pt x="14951" y="51987"/>
                      <a:pt x="14951" y="51046"/>
                    </a:cubicBezTo>
                    <a:cubicBezTo>
                      <a:pt x="14951" y="50120"/>
                      <a:pt x="15697" y="49373"/>
                      <a:pt x="16623" y="49373"/>
                    </a:cubicBezTo>
                    <a:close/>
                    <a:moveTo>
                      <a:pt x="21578" y="1"/>
                    </a:moveTo>
                    <a:cubicBezTo>
                      <a:pt x="16237" y="1"/>
                      <a:pt x="10917" y="2229"/>
                      <a:pt x="7140" y="6615"/>
                    </a:cubicBezTo>
                    <a:cubicBezTo>
                      <a:pt x="1" y="14919"/>
                      <a:pt x="1315" y="27509"/>
                      <a:pt x="10007" y="34170"/>
                    </a:cubicBezTo>
                    <a:cubicBezTo>
                      <a:pt x="12367" y="36051"/>
                      <a:pt x="13756" y="38904"/>
                      <a:pt x="13815" y="41936"/>
                    </a:cubicBezTo>
                    <a:cubicBezTo>
                      <a:pt x="11008" y="43250"/>
                      <a:pt x="10799" y="47148"/>
                      <a:pt x="13442" y="48776"/>
                    </a:cubicBezTo>
                    <a:cubicBezTo>
                      <a:pt x="11560" y="51360"/>
                      <a:pt x="13412" y="54974"/>
                      <a:pt x="16608" y="54974"/>
                    </a:cubicBezTo>
                    <a:lnTo>
                      <a:pt x="26689" y="54974"/>
                    </a:lnTo>
                    <a:cubicBezTo>
                      <a:pt x="28855" y="54974"/>
                      <a:pt x="30617" y="53211"/>
                      <a:pt x="30617" y="51046"/>
                    </a:cubicBezTo>
                    <a:cubicBezTo>
                      <a:pt x="30617" y="50239"/>
                      <a:pt x="30348" y="49433"/>
                      <a:pt x="29870" y="48776"/>
                    </a:cubicBezTo>
                    <a:cubicBezTo>
                      <a:pt x="32514" y="47163"/>
                      <a:pt x="32305" y="43265"/>
                      <a:pt x="29512" y="41936"/>
                    </a:cubicBezTo>
                    <a:cubicBezTo>
                      <a:pt x="29617" y="38799"/>
                      <a:pt x="31125" y="35872"/>
                      <a:pt x="33589" y="33946"/>
                    </a:cubicBezTo>
                    <a:cubicBezTo>
                      <a:pt x="42550" y="26732"/>
                      <a:pt x="43118" y="13291"/>
                      <a:pt x="34784" y="5345"/>
                    </a:cubicBezTo>
                    <a:lnTo>
                      <a:pt x="34814" y="5345"/>
                    </a:lnTo>
                    <a:cubicBezTo>
                      <a:pt x="31101" y="1766"/>
                      <a:pt x="26331" y="1"/>
                      <a:pt x="2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3"/>
              <p:cNvSpPr/>
              <p:nvPr/>
            </p:nvSpPr>
            <p:spPr>
              <a:xfrm>
                <a:off x="4723486" y="1926005"/>
                <a:ext cx="102443" cy="103981"/>
              </a:xfrm>
              <a:custGeom>
                <a:avLst/>
                <a:gdLst/>
                <a:ahLst/>
                <a:cxnLst/>
                <a:rect l="l" t="t" r="r" b="b"/>
                <a:pathLst>
                  <a:path w="13995" h="14205" extrusionOk="0">
                    <a:moveTo>
                      <a:pt x="12841" y="0"/>
                    </a:moveTo>
                    <a:cubicBezTo>
                      <a:pt x="12822" y="0"/>
                      <a:pt x="12804" y="1"/>
                      <a:pt x="12785" y="2"/>
                    </a:cubicBezTo>
                    <a:lnTo>
                      <a:pt x="12785" y="17"/>
                    </a:lnTo>
                    <a:cubicBezTo>
                      <a:pt x="5825" y="450"/>
                      <a:pt x="300" y="6080"/>
                      <a:pt x="16" y="13055"/>
                    </a:cubicBezTo>
                    <a:cubicBezTo>
                      <a:pt x="1" y="13682"/>
                      <a:pt x="479" y="14190"/>
                      <a:pt x="1106" y="14205"/>
                    </a:cubicBezTo>
                    <a:lnTo>
                      <a:pt x="1136" y="14205"/>
                    </a:lnTo>
                    <a:cubicBezTo>
                      <a:pt x="1733" y="14205"/>
                      <a:pt x="2241" y="13727"/>
                      <a:pt x="2256" y="13115"/>
                    </a:cubicBezTo>
                    <a:cubicBezTo>
                      <a:pt x="2495" y="7305"/>
                      <a:pt x="7095" y="2615"/>
                      <a:pt x="12890" y="2242"/>
                    </a:cubicBezTo>
                    <a:cubicBezTo>
                      <a:pt x="13517" y="2212"/>
                      <a:pt x="13995" y="1689"/>
                      <a:pt x="13965" y="1077"/>
                    </a:cubicBezTo>
                    <a:cubicBezTo>
                      <a:pt x="13936" y="468"/>
                      <a:pt x="13443" y="0"/>
                      <a:pt x="12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27" name="Google Shape;2727;p33"/>
          <p:cNvSpPr txBox="1">
            <a:spLocks noGrp="1"/>
          </p:cNvSpPr>
          <p:nvPr>
            <p:ph type="subTitle" idx="3"/>
          </p:nvPr>
        </p:nvSpPr>
        <p:spPr>
          <a:xfrm>
            <a:off x="4876800" y="2576525"/>
            <a:ext cx="3300000" cy="83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Researchers are NOT qualified professionals; researchers are minors with little training and often non-professional oversight</a:t>
            </a:r>
            <a:endParaRPr/>
          </a:p>
        </p:txBody>
      </p:sp>
      <p:sp>
        <p:nvSpPr>
          <p:cNvPr id="2728" name="Google Shape;2728;p33"/>
          <p:cNvSpPr txBox="1">
            <a:spLocks noGrp="1"/>
          </p:cNvSpPr>
          <p:nvPr>
            <p:ph type="subTitle" idx="1"/>
          </p:nvPr>
        </p:nvSpPr>
        <p:spPr>
          <a:xfrm>
            <a:off x="890850" y="2576525"/>
            <a:ext cx="3300000" cy="83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Researchers are degreed professionals or their assistants; high levels of oversight, training, and compliance with laws</a:t>
            </a:r>
            <a:endParaRPr/>
          </a:p>
        </p:txBody>
      </p:sp>
      <p:sp>
        <p:nvSpPr>
          <p:cNvPr id="2729" name="Google Shape;2729;p33"/>
          <p:cNvSpPr txBox="1">
            <a:spLocks noGrp="1"/>
          </p:cNvSpPr>
          <p:nvPr>
            <p:ph type="title"/>
          </p:nvPr>
        </p:nvSpPr>
        <p:spPr>
          <a:xfrm>
            <a:off x="545800" y="1985275"/>
            <a:ext cx="3645000" cy="463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900"/>
              <a:t>University or Professional IRB</a:t>
            </a:r>
            <a:endParaRPr sz="2900"/>
          </a:p>
        </p:txBody>
      </p:sp>
      <p:sp>
        <p:nvSpPr>
          <p:cNvPr id="2730" name="Google Shape;2730;p33"/>
          <p:cNvSpPr txBox="1">
            <a:spLocks noGrp="1"/>
          </p:cNvSpPr>
          <p:nvPr>
            <p:ph type="title" idx="2"/>
          </p:nvPr>
        </p:nvSpPr>
        <p:spPr>
          <a:xfrm>
            <a:off x="4876800" y="1985275"/>
            <a:ext cx="3552900" cy="46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900"/>
              <a:t>K-12 Student Researchers IRB</a:t>
            </a:r>
            <a:endParaRPr sz="2900"/>
          </a:p>
        </p:txBody>
      </p:sp>
      <p:grpSp>
        <p:nvGrpSpPr>
          <p:cNvPr id="2731" name="Google Shape;2731;p33"/>
          <p:cNvGrpSpPr/>
          <p:nvPr/>
        </p:nvGrpSpPr>
        <p:grpSpPr>
          <a:xfrm>
            <a:off x="545800" y="1295075"/>
            <a:ext cx="745500" cy="745500"/>
            <a:chOff x="3369300" y="539500"/>
            <a:chExt cx="745500" cy="745500"/>
          </a:xfrm>
        </p:grpSpPr>
        <p:sp>
          <p:nvSpPr>
            <p:cNvPr id="2732" name="Google Shape;2732;p33"/>
            <p:cNvSpPr/>
            <p:nvPr/>
          </p:nvSpPr>
          <p:spPr>
            <a:xfrm>
              <a:off x="3369300" y="539500"/>
              <a:ext cx="745500" cy="745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3" name="Google Shape;2733;p33"/>
            <p:cNvGrpSpPr/>
            <p:nvPr/>
          </p:nvGrpSpPr>
          <p:grpSpPr>
            <a:xfrm>
              <a:off x="3534084" y="716569"/>
              <a:ext cx="415931" cy="416151"/>
              <a:chOff x="5326775" y="546500"/>
              <a:chExt cx="994575" cy="995100"/>
            </a:xfrm>
          </p:grpSpPr>
          <p:sp>
            <p:nvSpPr>
              <p:cNvPr id="2734" name="Google Shape;2734;p33"/>
              <p:cNvSpPr/>
              <p:nvPr/>
            </p:nvSpPr>
            <p:spPr>
              <a:xfrm>
                <a:off x="5326775" y="546500"/>
                <a:ext cx="994575" cy="995100"/>
              </a:xfrm>
              <a:custGeom>
                <a:avLst/>
                <a:gdLst/>
                <a:ahLst/>
                <a:cxnLst/>
                <a:rect l="l" t="t" r="r" b="b"/>
                <a:pathLst>
                  <a:path w="39783" h="39804" extrusionOk="0">
                    <a:moveTo>
                      <a:pt x="37405" y="1593"/>
                    </a:moveTo>
                    <a:cubicBezTo>
                      <a:pt x="37841" y="1593"/>
                      <a:pt x="38191" y="1953"/>
                      <a:pt x="38191" y="2388"/>
                    </a:cubicBezTo>
                    <a:cubicBezTo>
                      <a:pt x="38191" y="2824"/>
                      <a:pt x="37841" y="3184"/>
                      <a:pt x="37405" y="3184"/>
                    </a:cubicBezTo>
                    <a:lnTo>
                      <a:pt x="2388" y="3184"/>
                    </a:lnTo>
                    <a:cubicBezTo>
                      <a:pt x="1943" y="3184"/>
                      <a:pt x="1593" y="2824"/>
                      <a:pt x="1593" y="2388"/>
                    </a:cubicBezTo>
                    <a:cubicBezTo>
                      <a:pt x="1593" y="1953"/>
                      <a:pt x="1943" y="1593"/>
                      <a:pt x="2388" y="1593"/>
                    </a:cubicBezTo>
                    <a:close/>
                    <a:moveTo>
                      <a:pt x="35814" y="4776"/>
                    </a:moveTo>
                    <a:lnTo>
                      <a:pt x="35814" y="27855"/>
                    </a:lnTo>
                    <a:cubicBezTo>
                      <a:pt x="35814" y="28290"/>
                      <a:pt x="35453" y="28651"/>
                      <a:pt x="35018" y="28651"/>
                    </a:cubicBezTo>
                    <a:lnTo>
                      <a:pt x="4776" y="28651"/>
                    </a:lnTo>
                    <a:cubicBezTo>
                      <a:pt x="4330" y="28651"/>
                      <a:pt x="3980" y="28290"/>
                      <a:pt x="3980" y="27855"/>
                    </a:cubicBezTo>
                    <a:lnTo>
                      <a:pt x="3980" y="4776"/>
                    </a:lnTo>
                    <a:close/>
                    <a:moveTo>
                      <a:pt x="19897" y="35018"/>
                    </a:moveTo>
                    <a:cubicBezTo>
                      <a:pt x="20767" y="35018"/>
                      <a:pt x="21489" y="35729"/>
                      <a:pt x="21489" y="36609"/>
                    </a:cubicBezTo>
                    <a:cubicBezTo>
                      <a:pt x="21489" y="37571"/>
                      <a:pt x="20703" y="38207"/>
                      <a:pt x="19883" y="38207"/>
                    </a:cubicBezTo>
                    <a:cubicBezTo>
                      <a:pt x="19489" y="38207"/>
                      <a:pt x="19088" y="38061"/>
                      <a:pt x="18762" y="37734"/>
                    </a:cubicBezTo>
                    <a:cubicBezTo>
                      <a:pt x="17764" y="36737"/>
                      <a:pt x="18475" y="35018"/>
                      <a:pt x="19897" y="35018"/>
                    </a:cubicBezTo>
                    <a:close/>
                    <a:moveTo>
                      <a:pt x="2388" y="1"/>
                    </a:moveTo>
                    <a:cubicBezTo>
                      <a:pt x="1062" y="1"/>
                      <a:pt x="1" y="1073"/>
                      <a:pt x="1" y="2388"/>
                    </a:cubicBezTo>
                    <a:cubicBezTo>
                      <a:pt x="1" y="3704"/>
                      <a:pt x="1062" y="4776"/>
                      <a:pt x="2388" y="4776"/>
                    </a:cubicBezTo>
                    <a:lnTo>
                      <a:pt x="2388" y="27855"/>
                    </a:lnTo>
                    <a:cubicBezTo>
                      <a:pt x="2388" y="29171"/>
                      <a:pt x="3449" y="30243"/>
                      <a:pt x="4776" y="30243"/>
                    </a:cubicBezTo>
                    <a:lnTo>
                      <a:pt x="19101" y="30243"/>
                    </a:lnTo>
                    <a:lnTo>
                      <a:pt x="19101" y="33543"/>
                    </a:lnTo>
                    <a:cubicBezTo>
                      <a:pt x="17541" y="33935"/>
                      <a:pt x="16533" y="35432"/>
                      <a:pt x="16735" y="37023"/>
                    </a:cubicBezTo>
                    <a:cubicBezTo>
                      <a:pt x="16936" y="38615"/>
                      <a:pt x="18284" y="39803"/>
                      <a:pt x="19897" y="39803"/>
                    </a:cubicBezTo>
                    <a:cubicBezTo>
                      <a:pt x="21499" y="39803"/>
                      <a:pt x="22847" y="38615"/>
                      <a:pt x="23048" y="37023"/>
                    </a:cubicBezTo>
                    <a:cubicBezTo>
                      <a:pt x="23250" y="35432"/>
                      <a:pt x="22242" y="33935"/>
                      <a:pt x="20693" y="33543"/>
                    </a:cubicBezTo>
                    <a:lnTo>
                      <a:pt x="20693" y="30243"/>
                    </a:lnTo>
                    <a:lnTo>
                      <a:pt x="35018" y="30243"/>
                    </a:lnTo>
                    <a:cubicBezTo>
                      <a:pt x="36334" y="30243"/>
                      <a:pt x="37405" y="29171"/>
                      <a:pt x="37405" y="27855"/>
                    </a:cubicBezTo>
                    <a:lnTo>
                      <a:pt x="37405" y="4776"/>
                    </a:lnTo>
                    <a:cubicBezTo>
                      <a:pt x="38721" y="4776"/>
                      <a:pt x="39782" y="3704"/>
                      <a:pt x="39782" y="2388"/>
                    </a:cubicBezTo>
                    <a:cubicBezTo>
                      <a:pt x="39782" y="1073"/>
                      <a:pt x="38721" y="1"/>
                      <a:pt x="374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3"/>
              <p:cNvSpPr/>
              <p:nvPr/>
            </p:nvSpPr>
            <p:spPr>
              <a:xfrm>
                <a:off x="5485950" y="1103600"/>
                <a:ext cx="437475" cy="39825"/>
              </a:xfrm>
              <a:custGeom>
                <a:avLst/>
                <a:gdLst/>
                <a:ahLst/>
                <a:cxnLst/>
                <a:rect l="l" t="t" r="r" b="b"/>
                <a:pathLst>
                  <a:path w="17499" h="1593" extrusionOk="0">
                    <a:moveTo>
                      <a:pt x="796" y="0"/>
                    </a:moveTo>
                    <a:cubicBezTo>
                      <a:pt x="351" y="0"/>
                      <a:pt x="1" y="361"/>
                      <a:pt x="1" y="796"/>
                    </a:cubicBezTo>
                    <a:cubicBezTo>
                      <a:pt x="1" y="1231"/>
                      <a:pt x="351" y="1592"/>
                      <a:pt x="796" y="1592"/>
                    </a:cubicBezTo>
                    <a:lnTo>
                      <a:pt x="16713" y="1592"/>
                    </a:lnTo>
                    <a:cubicBezTo>
                      <a:pt x="17148" y="1592"/>
                      <a:pt x="17499" y="1231"/>
                      <a:pt x="17499" y="796"/>
                    </a:cubicBezTo>
                    <a:cubicBezTo>
                      <a:pt x="17499" y="361"/>
                      <a:pt x="17148" y="0"/>
                      <a:pt x="167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3"/>
              <p:cNvSpPr/>
              <p:nvPr/>
            </p:nvSpPr>
            <p:spPr>
              <a:xfrm>
                <a:off x="5485950" y="944425"/>
                <a:ext cx="676225" cy="39825"/>
              </a:xfrm>
              <a:custGeom>
                <a:avLst/>
                <a:gdLst/>
                <a:ahLst/>
                <a:cxnLst/>
                <a:rect l="l" t="t" r="r" b="b"/>
                <a:pathLst>
                  <a:path w="27049" h="1593" extrusionOk="0">
                    <a:moveTo>
                      <a:pt x="796" y="1"/>
                    </a:moveTo>
                    <a:cubicBezTo>
                      <a:pt x="351" y="1"/>
                      <a:pt x="1" y="361"/>
                      <a:pt x="1" y="797"/>
                    </a:cubicBezTo>
                    <a:cubicBezTo>
                      <a:pt x="1" y="1232"/>
                      <a:pt x="351" y="1592"/>
                      <a:pt x="796" y="1592"/>
                    </a:cubicBezTo>
                    <a:lnTo>
                      <a:pt x="26263" y="1592"/>
                    </a:lnTo>
                    <a:cubicBezTo>
                      <a:pt x="26698" y="1592"/>
                      <a:pt x="27049" y="1232"/>
                      <a:pt x="27049" y="797"/>
                    </a:cubicBezTo>
                    <a:cubicBezTo>
                      <a:pt x="27049" y="361"/>
                      <a:pt x="26698" y="1"/>
                      <a:pt x="26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3"/>
              <p:cNvSpPr/>
              <p:nvPr/>
            </p:nvSpPr>
            <p:spPr>
              <a:xfrm>
                <a:off x="5485950" y="785250"/>
                <a:ext cx="676225" cy="39825"/>
              </a:xfrm>
              <a:custGeom>
                <a:avLst/>
                <a:gdLst/>
                <a:ahLst/>
                <a:cxnLst/>
                <a:rect l="l" t="t" r="r" b="b"/>
                <a:pathLst>
                  <a:path w="27049" h="1593" extrusionOk="0">
                    <a:moveTo>
                      <a:pt x="796" y="1"/>
                    </a:moveTo>
                    <a:cubicBezTo>
                      <a:pt x="351" y="1"/>
                      <a:pt x="1" y="362"/>
                      <a:pt x="1" y="797"/>
                    </a:cubicBezTo>
                    <a:cubicBezTo>
                      <a:pt x="1" y="1232"/>
                      <a:pt x="351" y="1593"/>
                      <a:pt x="796" y="1593"/>
                    </a:cubicBezTo>
                    <a:lnTo>
                      <a:pt x="26263" y="1593"/>
                    </a:lnTo>
                    <a:cubicBezTo>
                      <a:pt x="26698" y="1593"/>
                      <a:pt x="27049" y="1232"/>
                      <a:pt x="27049" y="797"/>
                    </a:cubicBezTo>
                    <a:cubicBezTo>
                      <a:pt x="27049" y="362"/>
                      <a:pt x="26698" y="1"/>
                      <a:pt x="26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38" name="Google Shape;2738;p33"/>
          <p:cNvSpPr txBox="1">
            <a:spLocks noGrp="1"/>
          </p:cNvSpPr>
          <p:nvPr>
            <p:ph type="title"/>
          </p:nvPr>
        </p:nvSpPr>
        <p:spPr>
          <a:xfrm>
            <a:off x="819450" y="539500"/>
            <a:ext cx="75051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Special Considerations</a:t>
            </a:r>
            <a:endParaRPr>
              <a:solidFill>
                <a:schemeClr val="dk1"/>
              </a:solidFill>
            </a:endParaRPr>
          </a:p>
        </p:txBody>
      </p:sp>
      <p:sp>
        <p:nvSpPr>
          <p:cNvPr id="2739" name="Google Shape;2739;p33"/>
          <p:cNvSpPr txBox="1">
            <a:spLocks noGrp="1"/>
          </p:cNvSpPr>
          <p:nvPr>
            <p:ph type="subTitle" idx="1"/>
          </p:nvPr>
        </p:nvSpPr>
        <p:spPr>
          <a:xfrm>
            <a:off x="1652850" y="3948125"/>
            <a:ext cx="6381300" cy="83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Student research is an amazing experiential learning opportunity for students, but not all topics/investigations/exemptions are appropriate for precollegiate K-12 student research.</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3"/>
        <p:cNvGrpSpPr/>
        <p:nvPr/>
      </p:nvGrpSpPr>
      <p:grpSpPr>
        <a:xfrm>
          <a:off x="0" y="0"/>
          <a:ext cx="0" cy="0"/>
          <a:chOff x="0" y="0"/>
          <a:chExt cx="0" cy="0"/>
        </a:xfrm>
      </p:grpSpPr>
      <p:sp>
        <p:nvSpPr>
          <p:cNvPr id="2744" name="Google Shape;2744;p34"/>
          <p:cNvSpPr txBox="1">
            <a:spLocks noGrp="1"/>
          </p:cNvSpPr>
          <p:nvPr>
            <p:ph type="body" idx="1"/>
          </p:nvPr>
        </p:nvSpPr>
        <p:spPr>
          <a:xfrm>
            <a:off x="1115525" y="1392450"/>
            <a:ext cx="6933000" cy="220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SemiBold"/>
                <a:ea typeface="Nunito SemiBold"/>
                <a:cs typeface="Nunito SemiBold"/>
                <a:sym typeface="Nunito SemiBold"/>
              </a:rPr>
              <a:t>As a response to inadequate ethical safeguards in human research in </a:t>
            </a:r>
            <a:br>
              <a:rPr lang="en">
                <a:latin typeface="Nunito SemiBold"/>
                <a:ea typeface="Nunito SemiBold"/>
                <a:cs typeface="Nunito SemiBold"/>
                <a:sym typeface="Nunito SemiBold"/>
              </a:rPr>
            </a:br>
            <a:r>
              <a:rPr lang="en">
                <a:latin typeface="Nunito SemiBold"/>
                <a:ea typeface="Nunito SemiBold"/>
                <a:cs typeface="Nunito SemiBold"/>
                <a:sym typeface="Nunito SemiBold"/>
              </a:rPr>
              <a:t>the decades and centuries prior, the US government commissioned the </a:t>
            </a:r>
            <a:r>
              <a:rPr lang="en" u="sng">
                <a:solidFill>
                  <a:srgbClr val="1C4587"/>
                </a:solidFill>
                <a:latin typeface="Nunito SemiBold"/>
                <a:ea typeface="Nunito SemiBold"/>
                <a:cs typeface="Nunito SemiBold"/>
                <a:sym typeface="Nunito SemiBold"/>
                <a:hlinkClick r:id="rId3">
                  <a:extLst>
                    <a:ext uri="{A12FA001-AC4F-418D-AE19-62706E023703}">
                      <ahyp:hlinkClr xmlns:ahyp="http://schemas.microsoft.com/office/drawing/2018/hyperlinkcolor" val="tx"/>
                    </a:ext>
                  </a:extLst>
                </a:hlinkClick>
              </a:rPr>
              <a:t>Belmont Report</a:t>
            </a:r>
            <a:r>
              <a:rPr lang="en">
                <a:latin typeface="Nunito SemiBold"/>
                <a:ea typeface="Nunito SemiBold"/>
                <a:cs typeface="Nunito SemiBold"/>
                <a:sym typeface="Nunito SemiBold"/>
              </a:rPr>
              <a:t>, which was released in 1978, to outline principles for ethics in human participants and biomedical research moving forward. The principles were then further codified in the Federal Policy for the Protection of Human Subjects (</a:t>
            </a:r>
            <a:r>
              <a:rPr lang="en" u="sng">
                <a:solidFill>
                  <a:srgbClr val="1C4587"/>
                </a:solidFill>
                <a:latin typeface="Nunito SemiBold"/>
                <a:ea typeface="Nunito SemiBold"/>
                <a:cs typeface="Nunito SemiBold"/>
                <a:sym typeface="Nunito SemiBold"/>
                <a:hlinkClick r:id="rId4">
                  <a:extLst>
                    <a:ext uri="{A12FA001-AC4F-418D-AE19-62706E023703}">
                      <ahyp:hlinkClr xmlns:ahyp="http://schemas.microsoft.com/office/drawing/2018/hyperlinkcolor" val="tx"/>
                    </a:ext>
                  </a:extLst>
                </a:hlinkClick>
              </a:rPr>
              <a:t>45 CFR part 46</a:t>
            </a:r>
            <a:r>
              <a:rPr lang="en">
                <a:latin typeface="Nunito SemiBold"/>
                <a:ea typeface="Nunito SemiBold"/>
                <a:cs typeface="Nunito SemiBold"/>
                <a:sym typeface="Nunito SemiBold"/>
              </a:rPr>
              <a:t>).</a:t>
            </a:r>
            <a:endParaRPr>
              <a:latin typeface="Nunito SemiBold"/>
              <a:ea typeface="Nunito SemiBold"/>
              <a:cs typeface="Nunito SemiBold"/>
              <a:sym typeface="Nunito SemiBold"/>
            </a:endParaRPr>
          </a:p>
          <a:p>
            <a:pPr marL="0" lvl="0" indent="0" algn="l" rtl="0">
              <a:spcBef>
                <a:spcPts val="0"/>
              </a:spcBef>
              <a:spcAft>
                <a:spcPts val="0"/>
              </a:spcAft>
              <a:buNone/>
            </a:pPr>
            <a:endParaRPr>
              <a:latin typeface="Nunito SemiBold"/>
              <a:ea typeface="Nunito SemiBold"/>
              <a:cs typeface="Nunito SemiBold"/>
              <a:sym typeface="Nunito SemiBold"/>
            </a:endParaRPr>
          </a:p>
          <a:p>
            <a:pPr marL="0" lvl="0" indent="0" algn="l" rtl="0">
              <a:spcBef>
                <a:spcPts val="0"/>
              </a:spcBef>
              <a:spcAft>
                <a:spcPts val="0"/>
              </a:spcAft>
              <a:buNone/>
            </a:pPr>
            <a:r>
              <a:rPr lang="en">
                <a:latin typeface="Nunito SemiBold"/>
                <a:ea typeface="Nunito SemiBold"/>
                <a:cs typeface="Nunito SemiBold"/>
                <a:sym typeface="Nunito SemiBold"/>
              </a:rPr>
              <a:t>The look-fors described here are based on compliance with these requirements, then further refined to comply with the expectations of the Society for Science’s </a:t>
            </a:r>
            <a:r>
              <a:rPr lang="en" u="sng">
                <a:solidFill>
                  <a:srgbClr val="1C4587"/>
                </a:solidFill>
                <a:latin typeface="Nunito SemiBold"/>
                <a:ea typeface="Nunito SemiBold"/>
                <a:cs typeface="Nunito SemiBold"/>
                <a:sym typeface="Nunito SemiBold"/>
                <a:hlinkClick r:id="rId5">
                  <a:extLst>
                    <a:ext uri="{A12FA001-AC4F-418D-AE19-62706E023703}">
                      <ahyp:hlinkClr xmlns:ahyp="http://schemas.microsoft.com/office/drawing/2018/hyperlinkcolor" val="tx"/>
                    </a:ext>
                  </a:extLst>
                </a:hlinkClick>
              </a:rPr>
              <a:t>International Rules for Precollegiate Research</a:t>
            </a:r>
            <a:r>
              <a:rPr lang="en">
                <a:latin typeface="Nunito SemiBold"/>
                <a:ea typeface="Nunito SemiBold"/>
                <a:cs typeface="Nunito SemiBold"/>
                <a:sym typeface="Nunito SemiBold"/>
              </a:rPr>
              <a:t> and </a:t>
            </a:r>
            <a:r>
              <a:rPr lang="en" u="sng">
                <a:solidFill>
                  <a:srgbClr val="1C4587"/>
                </a:solidFill>
                <a:latin typeface="Nunito SemiBold"/>
                <a:ea typeface="Nunito SemiBold"/>
                <a:cs typeface="Nunito SemiBold"/>
                <a:sym typeface="Nunito SemiBold"/>
                <a:hlinkClick r:id="rId6">
                  <a:extLst>
                    <a:ext uri="{A12FA001-AC4F-418D-AE19-62706E023703}">
                      <ahyp:hlinkClr xmlns:ahyp="http://schemas.microsoft.com/office/drawing/2018/hyperlinkcolor" val="tx"/>
                    </a:ext>
                  </a:extLst>
                </a:hlinkClick>
              </a:rPr>
              <a:t>Florida’s State Science and Engineering Fair Rules Supplement</a:t>
            </a:r>
            <a:r>
              <a:rPr lang="en">
                <a:latin typeface="Nunito SemiBold"/>
                <a:ea typeface="Nunito SemiBold"/>
                <a:cs typeface="Nunito SemiBold"/>
                <a:sym typeface="Nunito SemiBold"/>
              </a:rPr>
              <a:t>. </a:t>
            </a:r>
            <a:endParaRPr>
              <a:latin typeface="Nunito SemiBold"/>
              <a:ea typeface="Nunito SemiBold"/>
              <a:cs typeface="Nunito SemiBold"/>
              <a:sym typeface="Nunito SemiBold"/>
            </a:endParaRPr>
          </a:p>
          <a:p>
            <a:pPr marL="0" lvl="0" indent="0" algn="l" rtl="0">
              <a:spcBef>
                <a:spcPts val="0"/>
              </a:spcBef>
              <a:spcAft>
                <a:spcPts val="0"/>
              </a:spcAft>
              <a:buNone/>
            </a:pPr>
            <a:endParaRPr>
              <a:latin typeface="Nunito SemiBold"/>
              <a:ea typeface="Nunito SemiBold"/>
              <a:cs typeface="Nunito SemiBold"/>
              <a:sym typeface="Nunito SemiBold"/>
            </a:endParaRPr>
          </a:p>
          <a:p>
            <a:pPr marL="0" lvl="0" indent="0" algn="l" rtl="0">
              <a:spcBef>
                <a:spcPts val="0"/>
              </a:spcBef>
              <a:spcAft>
                <a:spcPts val="0"/>
              </a:spcAft>
              <a:buNone/>
            </a:pPr>
            <a:endParaRPr>
              <a:latin typeface="Nunito SemiBold"/>
              <a:ea typeface="Nunito SemiBold"/>
              <a:cs typeface="Nunito SemiBold"/>
              <a:sym typeface="Nunito SemiBold"/>
            </a:endParaRPr>
          </a:p>
        </p:txBody>
      </p:sp>
      <p:sp>
        <p:nvSpPr>
          <p:cNvPr id="2745" name="Google Shape;2745;p34"/>
          <p:cNvSpPr txBox="1">
            <a:spLocks noGrp="1"/>
          </p:cNvSpPr>
          <p:nvPr>
            <p:ph type="title"/>
          </p:nvPr>
        </p:nvSpPr>
        <p:spPr>
          <a:xfrm>
            <a:off x="993600" y="539500"/>
            <a:ext cx="71568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Background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9"/>
        <p:cNvGrpSpPr/>
        <p:nvPr/>
      </p:nvGrpSpPr>
      <p:grpSpPr>
        <a:xfrm>
          <a:off x="0" y="0"/>
          <a:ext cx="0" cy="0"/>
          <a:chOff x="0" y="0"/>
          <a:chExt cx="0" cy="0"/>
        </a:xfrm>
      </p:grpSpPr>
      <p:sp>
        <p:nvSpPr>
          <p:cNvPr id="2750" name="Google Shape;2750;p35"/>
          <p:cNvSpPr txBox="1">
            <a:spLocks noGrp="1"/>
          </p:cNvSpPr>
          <p:nvPr>
            <p:ph type="body" idx="1"/>
          </p:nvPr>
        </p:nvSpPr>
        <p:spPr>
          <a:xfrm>
            <a:off x="1115525" y="1392450"/>
            <a:ext cx="6933000" cy="220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Belmont Report: Basic Ethical Principles</a:t>
            </a:r>
            <a:endParaRPr b="1"/>
          </a:p>
          <a:p>
            <a:pPr marL="0" lvl="0" indent="0" algn="l" rtl="0">
              <a:spcBef>
                <a:spcPts val="0"/>
              </a:spcBef>
              <a:spcAft>
                <a:spcPts val="0"/>
              </a:spcAft>
              <a:buNone/>
            </a:pPr>
            <a:endParaRPr b="1"/>
          </a:p>
          <a:p>
            <a:pPr marL="457200" lvl="0" indent="-330200" algn="l" rtl="0">
              <a:spcBef>
                <a:spcPts val="0"/>
              </a:spcBef>
              <a:spcAft>
                <a:spcPts val="0"/>
              </a:spcAft>
              <a:buSzPts val="1600"/>
              <a:buFont typeface="Nunito SemiBold"/>
              <a:buChar char="●"/>
            </a:pPr>
            <a:r>
              <a:rPr lang="en" b="1"/>
              <a:t>Respect for persons</a:t>
            </a:r>
            <a:r>
              <a:rPr lang="en">
                <a:latin typeface="Nunito SemiBold"/>
                <a:ea typeface="Nunito SemiBold"/>
                <a:cs typeface="Nunito SemiBold"/>
                <a:sym typeface="Nunito SemiBold"/>
              </a:rPr>
              <a:t> - importance of informed consent, </a:t>
            </a:r>
            <a:br>
              <a:rPr lang="en">
                <a:latin typeface="Nunito SemiBold"/>
                <a:ea typeface="Nunito SemiBold"/>
                <a:cs typeface="Nunito SemiBold"/>
                <a:sym typeface="Nunito SemiBold"/>
              </a:rPr>
            </a:br>
            <a:r>
              <a:rPr lang="en">
                <a:latin typeface="Nunito SemiBold"/>
                <a:ea typeface="Nunito SemiBold"/>
                <a:cs typeface="Nunito SemiBold"/>
                <a:sym typeface="Nunito SemiBold"/>
              </a:rPr>
              <a:t>importance of protecting vulnerable groups</a:t>
            </a:r>
            <a:br>
              <a:rPr lang="en">
                <a:latin typeface="Nunito SemiBold"/>
                <a:ea typeface="Nunito SemiBold"/>
                <a:cs typeface="Nunito SemiBold"/>
                <a:sym typeface="Nunito SemiBold"/>
              </a:rPr>
            </a:br>
            <a:endParaRPr>
              <a:latin typeface="Nunito SemiBold"/>
              <a:ea typeface="Nunito SemiBold"/>
              <a:cs typeface="Nunito SemiBold"/>
              <a:sym typeface="Nunito SemiBold"/>
            </a:endParaRPr>
          </a:p>
          <a:p>
            <a:pPr marL="457200" lvl="0" indent="-330200" algn="l" rtl="0">
              <a:spcBef>
                <a:spcPts val="0"/>
              </a:spcBef>
              <a:spcAft>
                <a:spcPts val="0"/>
              </a:spcAft>
              <a:buSzPts val="1600"/>
              <a:buFont typeface="Nunito SemiBold"/>
              <a:buChar char="●"/>
            </a:pPr>
            <a:r>
              <a:rPr lang="en" b="1"/>
              <a:t>Beneficence </a:t>
            </a:r>
            <a:r>
              <a:rPr lang="en">
                <a:latin typeface="Nunito SemiBold"/>
                <a:ea typeface="Nunito SemiBold"/>
                <a:cs typeface="Nunito SemiBold"/>
                <a:sym typeface="Nunito SemiBold"/>
              </a:rPr>
              <a:t>- obligation to minimize risks to participants</a:t>
            </a:r>
            <a:br>
              <a:rPr lang="en">
                <a:latin typeface="Nunito SemiBold"/>
                <a:ea typeface="Nunito SemiBold"/>
                <a:cs typeface="Nunito SemiBold"/>
                <a:sym typeface="Nunito SemiBold"/>
              </a:rPr>
            </a:br>
            <a:endParaRPr>
              <a:latin typeface="Nunito SemiBold"/>
              <a:ea typeface="Nunito SemiBold"/>
              <a:cs typeface="Nunito SemiBold"/>
              <a:sym typeface="Nunito SemiBold"/>
            </a:endParaRPr>
          </a:p>
          <a:p>
            <a:pPr marL="457200" lvl="0" indent="-330200" algn="l" rtl="0">
              <a:spcBef>
                <a:spcPts val="0"/>
              </a:spcBef>
              <a:spcAft>
                <a:spcPts val="0"/>
              </a:spcAft>
              <a:buSzPts val="1600"/>
              <a:buFont typeface="Nunito SemiBold"/>
              <a:buChar char="●"/>
            </a:pPr>
            <a:r>
              <a:rPr lang="en" b="1"/>
              <a:t>Justice </a:t>
            </a:r>
            <a:r>
              <a:rPr lang="en">
                <a:latin typeface="Nunito SemiBold"/>
                <a:ea typeface="Nunito SemiBold"/>
                <a:cs typeface="Nunito SemiBold"/>
                <a:sym typeface="Nunito SemiBold"/>
              </a:rPr>
              <a:t>- fairness in distribution of research burdens-vs-benefits, particularly when selecting participants</a:t>
            </a:r>
            <a:endParaRPr>
              <a:latin typeface="Nunito SemiBold"/>
              <a:ea typeface="Nunito SemiBold"/>
              <a:cs typeface="Nunito SemiBold"/>
              <a:sym typeface="Nunito SemiBold"/>
            </a:endParaRPr>
          </a:p>
          <a:p>
            <a:pPr marL="0" lvl="0" indent="0" algn="l" rtl="0">
              <a:spcBef>
                <a:spcPts val="0"/>
              </a:spcBef>
              <a:spcAft>
                <a:spcPts val="0"/>
              </a:spcAft>
              <a:buNone/>
            </a:pPr>
            <a:endParaRPr>
              <a:latin typeface="Nunito SemiBold"/>
              <a:ea typeface="Nunito SemiBold"/>
              <a:cs typeface="Nunito SemiBold"/>
              <a:sym typeface="Nunito SemiBold"/>
            </a:endParaRPr>
          </a:p>
        </p:txBody>
      </p:sp>
      <p:sp>
        <p:nvSpPr>
          <p:cNvPr id="2751" name="Google Shape;2751;p35"/>
          <p:cNvSpPr txBox="1">
            <a:spLocks noGrp="1"/>
          </p:cNvSpPr>
          <p:nvPr>
            <p:ph type="title"/>
          </p:nvPr>
        </p:nvSpPr>
        <p:spPr>
          <a:xfrm>
            <a:off x="993600" y="539500"/>
            <a:ext cx="71568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Background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755"/>
        <p:cNvGrpSpPr/>
        <p:nvPr/>
      </p:nvGrpSpPr>
      <p:grpSpPr>
        <a:xfrm>
          <a:off x="0" y="0"/>
          <a:ext cx="0" cy="0"/>
          <a:chOff x="0" y="0"/>
          <a:chExt cx="0" cy="0"/>
        </a:xfrm>
      </p:grpSpPr>
      <p:sp>
        <p:nvSpPr>
          <p:cNvPr id="2756" name="Google Shape;2756;p36"/>
          <p:cNvSpPr txBox="1">
            <a:spLocks noGrp="1"/>
          </p:cNvSpPr>
          <p:nvPr>
            <p:ph type="title"/>
          </p:nvPr>
        </p:nvSpPr>
        <p:spPr>
          <a:xfrm>
            <a:off x="1981350" y="768100"/>
            <a:ext cx="51813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IRB Look Fors</a:t>
            </a:r>
            <a:endParaRPr>
              <a:solidFill>
                <a:schemeClr val="dk1"/>
              </a:solidFill>
            </a:endParaRPr>
          </a:p>
        </p:txBody>
      </p:sp>
      <p:sp>
        <p:nvSpPr>
          <p:cNvPr id="2757" name="Google Shape;2757;p36"/>
          <p:cNvSpPr txBox="1">
            <a:spLocks noGrp="1"/>
          </p:cNvSpPr>
          <p:nvPr>
            <p:ph type="title" idx="3"/>
          </p:nvPr>
        </p:nvSpPr>
        <p:spPr>
          <a:xfrm>
            <a:off x="942575" y="1668550"/>
            <a:ext cx="981600" cy="104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758" name="Google Shape;2758;p36"/>
          <p:cNvSpPr txBox="1">
            <a:spLocks noGrp="1"/>
          </p:cNvSpPr>
          <p:nvPr>
            <p:ph type="subTitle" idx="1"/>
          </p:nvPr>
        </p:nvSpPr>
        <p:spPr>
          <a:xfrm>
            <a:off x="1974250" y="1668450"/>
            <a:ext cx="2343000" cy="464700"/>
          </a:xfrm>
          <a:prstGeom prst="rect">
            <a:avLst/>
          </a:prstGeom>
        </p:spPr>
        <p:txBody>
          <a:bodyPr spcFirstLastPara="1" wrap="square" lIns="91425" tIns="91425" rIns="91425" bIns="0" anchor="ctr" anchorCtr="0">
            <a:noAutofit/>
          </a:bodyPr>
          <a:lstStyle/>
          <a:p>
            <a:pPr marL="0" lvl="0" indent="0" algn="l" rtl="0">
              <a:spcBef>
                <a:spcPts val="0"/>
              </a:spcBef>
              <a:spcAft>
                <a:spcPts val="0"/>
              </a:spcAft>
              <a:buNone/>
            </a:pPr>
            <a:r>
              <a:rPr lang="en"/>
              <a:t>OVERALL ETHICS</a:t>
            </a:r>
            <a:endParaRPr/>
          </a:p>
        </p:txBody>
      </p:sp>
      <p:sp>
        <p:nvSpPr>
          <p:cNvPr id="2759" name="Google Shape;2759;p36"/>
          <p:cNvSpPr txBox="1">
            <a:spLocks noGrp="1"/>
          </p:cNvSpPr>
          <p:nvPr>
            <p:ph type="subTitle" idx="9"/>
          </p:nvPr>
        </p:nvSpPr>
        <p:spPr>
          <a:xfrm>
            <a:off x="1974250" y="2247875"/>
            <a:ext cx="2262600" cy="46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Overall ethical design, minimize risks</a:t>
            </a:r>
            <a:endParaRPr/>
          </a:p>
        </p:txBody>
      </p:sp>
      <p:sp>
        <p:nvSpPr>
          <p:cNvPr id="2760" name="Google Shape;2760;p36"/>
          <p:cNvSpPr txBox="1">
            <a:spLocks noGrp="1"/>
          </p:cNvSpPr>
          <p:nvPr>
            <p:ph type="title" idx="4"/>
          </p:nvPr>
        </p:nvSpPr>
        <p:spPr>
          <a:xfrm>
            <a:off x="942575" y="3187399"/>
            <a:ext cx="981600" cy="104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761" name="Google Shape;2761;p36"/>
          <p:cNvSpPr txBox="1">
            <a:spLocks noGrp="1"/>
          </p:cNvSpPr>
          <p:nvPr>
            <p:ph type="subTitle" idx="2"/>
          </p:nvPr>
        </p:nvSpPr>
        <p:spPr>
          <a:xfrm>
            <a:off x="1974250" y="3187398"/>
            <a:ext cx="1932900" cy="464700"/>
          </a:xfrm>
          <a:prstGeom prst="rect">
            <a:avLst/>
          </a:prstGeom>
        </p:spPr>
        <p:txBody>
          <a:bodyPr spcFirstLastPara="1" wrap="square" lIns="91425" tIns="91425" rIns="91425" bIns="0" anchor="ctr" anchorCtr="0">
            <a:noAutofit/>
          </a:bodyPr>
          <a:lstStyle/>
          <a:p>
            <a:pPr marL="0" lvl="0" indent="0" algn="l" rtl="0">
              <a:spcBef>
                <a:spcPts val="0"/>
              </a:spcBef>
              <a:spcAft>
                <a:spcPts val="0"/>
              </a:spcAft>
              <a:buNone/>
            </a:pPr>
            <a:r>
              <a:rPr lang="en"/>
              <a:t>RECRUITMENT</a:t>
            </a:r>
            <a:endParaRPr/>
          </a:p>
        </p:txBody>
      </p:sp>
      <p:sp>
        <p:nvSpPr>
          <p:cNvPr id="2762" name="Google Shape;2762;p36"/>
          <p:cNvSpPr txBox="1">
            <a:spLocks noGrp="1"/>
          </p:cNvSpPr>
          <p:nvPr>
            <p:ph type="subTitle" idx="13"/>
          </p:nvPr>
        </p:nvSpPr>
        <p:spPr>
          <a:xfrm>
            <a:off x="1974250" y="3766825"/>
            <a:ext cx="2445300" cy="46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Appropriate recruitment of participants</a:t>
            </a:r>
            <a:endParaRPr/>
          </a:p>
        </p:txBody>
      </p:sp>
      <p:sp>
        <p:nvSpPr>
          <p:cNvPr id="2763" name="Google Shape;2763;p36"/>
          <p:cNvSpPr txBox="1">
            <a:spLocks noGrp="1"/>
          </p:cNvSpPr>
          <p:nvPr>
            <p:ph type="title" idx="7"/>
          </p:nvPr>
        </p:nvSpPr>
        <p:spPr>
          <a:xfrm>
            <a:off x="4627250" y="1668450"/>
            <a:ext cx="981600" cy="104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764" name="Google Shape;2764;p36"/>
          <p:cNvSpPr txBox="1">
            <a:spLocks noGrp="1"/>
          </p:cNvSpPr>
          <p:nvPr>
            <p:ph type="subTitle" idx="5"/>
          </p:nvPr>
        </p:nvSpPr>
        <p:spPr>
          <a:xfrm>
            <a:off x="5658925" y="1668452"/>
            <a:ext cx="1932900" cy="464700"/>
          </a:xfrm>
          <a:prstGeom prst="rect">
            <a:avLst/>
          </a:prstGeom>
        </p:spPr>
        <p:txBody>
          <a:bodyPr spcFirstLastPara="1" wrap="square" lIns="91425" tIns="91425" rIns="91425" bIns="0" anchor="ctr" anchorCtr="0">
            <a:noAutofit/>
          </a:bodyPr>
          <a:lstStyle/>
          <a:p>
            <a:pPr marL="0" lvl="0" indent="0" algn="l" rtl="0">
              <a:spcBef>
                <a:spcPts val="0"/>
              </a:spcBef>
              <a:spcAft>
                <a:spcPts val="0"/>
              </a:spcAft>
              <a:buNone/>
            </a:pPr>
            <a:r>
              <a:rPr lang="en"/>
              <a:t>CONSENT</a:t>
            </a:r>
            <a:endParaRPr/>
          </a:p>
        </p:txBody>
      </p:sp>
      <p:sp>
        <p:nvSpPr>
          <p:cNvPr id="2765" name="Google Shape;2765;p36"/>
          <p:cNvSpPr txBox="1">
            <a:spLocks noGrp="1"/>
          </p:cNvSpPr>
          <p:nvPr>
            <p:ph type="subTitle" idx="14"/>
          </p:nvPr>
        </p:nvSpPr>
        <p:spPr>
          <a:xfrm>
            <a:off x="5658925" y="2247876"/>
            <a:ext cx="1932900" cy="46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Informed consent requirements</a:t>
            </a:r>
            <a:endParaRPr/>
          </a:p>
        </p:txBody>
      </p:sp>
      <p:sp>
        <p:nvSpPr>
          <p:cNvPr id="2766" name="Google Shape;2766;p36"/>
          <p:cNvSpPr txBox="1">
            <a:spLocks noGrp="1"/>
          </p:cNvSpPr>
          <p:nvPr>
            <p:ph type="title" idx="8"/>
          </p:nvPr>
        </p:nvSpPr>
        <p:spPr>
          <a:xfrm>
            <a:off x="4627250" y="3187399"/>
            <a:ext cx="981600" cy="104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2767" name="Google Shape;2767;p36"/>
          <p:cNvSpPr txBox="1">
            <a:spLocks noGrp="1"/>
          </p:cNvSpPr>
          <p:nvPr>
            <p:ph type="subTitle" idx="6"/>
          </p:nvPr>
        </p:nvSpPr>
        <p:spPr>
          <a:xfrm>
            <a:off x="5658925" y="3187398"/>
            <a:ext cx="1932900" cy="464700"/>
          </a:xfrm>
          <a:prstGeom prst="rect">
            <a:avLst/>
          </a:prstGeom>
        </p:spPr>
        <p:txBody>
          <a:bodyPr spcFirstLastPara="1" wrap="square" lIns="91425" tIns="91425" rIns="91425" bIns="0" anchor="ctr" anchorCtr="0">
            <a:noAutofit/>
          </a:bodyPr>
          <a:lstStyle/>
          <a:p>
            <a:pPr marL="0" lvl="0" indent="0" algn="l" rtl="0">
              <a:spcBef>
                <a:spcPts val="0"/>
              </a:spcBef>
              <a:spcAft>
                <a:spcPts val="0"/>
              </a:spcAft>
              <a:buNone/>
            </a:pPr>
            <a:r>
              <a:rPr lang="en"/>
              <a:t>PRIVACY</a:t>
            </a:r>
            <a:endParaRPr/>
          </a:p>
        </p:txBody>
      </p:sp>
      <p:sp>
        <p:nvSpPr>
          <p:cNvPr id="2768" name="Google Shape;2768;p36"/>
          <p:cNvSpPr txBox="1">
            <a:spLocks noGrp="1"/>
          </p:cNvSpPr>
          <p:nvPr>
            <p:ph type="subTitle" idx="15"/>
          </p:nvPr>
        </p:nvSpPr>
        <p:spPr>
          <a:xfrm>
            <a:off x="5658925" y="3766819"/>
            <a:ext cx="1932900" cy="46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Protection of participant privacy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2"/>
        <p:cNvGrpSpPr/>
        <p:nvPr/>
      </p:nvGrpSpPr>
      <p:grpSpPr>
        <a:xfrm>
          <a:off x="0" y="0"/>
          <a:ext cx="0" cy="0"/>
          <a:chOff x="0" y="0"/>
          <a:chExt cx="0" cy="0"/>
        </a:xfrm>
      </p:grpSpPr>
      <p:sp>
        <p:nvSpPr>
          <p:cNvPr id="2773" name="Google Shape;2773;p37"/>
          <p:cNvSpPr txBox="1">
            <a:spLocks noGrp="1"/>
          </p:cNvSpPr>
          <p:nvPr>
            <p:ph type="title"/>
          </p:nvPr>
        </p:nvSpPr>
        <p:spPr>
          <a:xfrm>
            <a:off x="1559250" y="2063500"/>
            <a:ext cx="60255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IRB Look Fors:</a:t>
            </a:r>
            <a:endParaRPr/>
          </a:p>
          <a:p>
            <a:pPr marL="0" lvl="0" indent="0" algn="ctr" rtl="0">
              <a:spcBef>
                <a:spcPts val="0"/>
              </a:spcBef>
              <a:spcAft>
                <a:spcPts val="0"/>
              </a:spcAft>
              <a:buNone/>
            </a:pPr>
            <a:r>
              <a:rPr lang="en"/>
              <a:t>Overall Ethics</a:t>
            </a:r>
            <a:endParaRPr/>
          </a:p>
        </p:txBody>
      </p:sp>
      <p:grpSp>
        <p:nvGrpSpPr>
          <p:cNvPr id="2774" name="Google Shape;2774;p37"/>
          <p:cNvGrpSpPr/>
          <p:nvPr/>
        </p:nvGrpSpPr>
        <p:grpSpPr>
          <a:xfrm flipH="1">
            <a:off x="8313866" y="368344"/>
            <a:ext cx="545422" cy="666492"/>
            <a:chOff x="2859835" y="2776139"/>
            <a:chExt cx="634581" cy="775442"/>
          </a:xfrm>
        </p:grpSpPr>
        <p:sp>
          <p:nvSpPr>
            <p:cNvPr id="2775" name="Google Shape;2775;p37"/>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7"/>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7"/>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8" name="Google Shape;2778;p37"/>
          <p:cNvGrpSpPr/>
          <p:nvPr/>
        </p:nvGrpSpPr>
        <p:grpSpPr>
          <a:xfrm flipH="1">
            <a:off x="7945527" y="883912"/>
            <a:ext cx="158924" cy="202737"/>
            <a:chOff x="2947570" y="-1075969"/>
            <a:chExt cx="184903" cy="235878"/>
          </a:xfrm>
        </p:grpSpPr>
        <p:sp>
          <p:nvSpPr>
            <p:cNvPr id="2779" name="Google Shape;2779;p37"/>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7"/>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7"/>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2" name="Google Shape;2782;p37"/>
          <p:cNvGrpSpPr/>
          <p:nvPr/>
        </p:nvGrpSpPr>
        <p:grpSpPr>
          <a:xfrm>
            <a:off x="7437194" y="2374827"/>
            <a:ext cx="166649" cy="167500"/>
            <a:chOff x="3407917" y="-1400250"/>
            <a:chExt cx="193891" cy="194881"/>
          </a:xfrm>
        </p:grpSpPr>
        <p:sp>
          <p:nvSpPr>
            <p:cNvPr id="2783" name="Google Shape;2783;p37"/>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7"/>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7"/>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7"/>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7"/>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7"/>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7"/>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7"/>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795" name="Google Shape;2795;p38"/>
          <p:cNvSpPr txBox="1">
            <a:spLocks noGrp="1"/>
          </p:cNvSpPr>
          <p:nvPr>
            <p:ph type="body" idx="1"/>
          </p:nvPr>
        </p:nvSpPr>
        <p:spPr>
          <a:xfrm>
            <a:off x="465550" y="1544850"/>
            <a:ext cx="8088300" cy="32301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Font typeface="Livvic SemiBold"/>
              <a:buChar char="●"/>
            </a:pPr>
            <a:r>
              <a:rPr lang="en" sz="1400">
                <a:latin typeface="Nunito SemiBold"/>
                <a:ea typeface="Nunito SemiBold"/>
                <a:cs typeface="Nunito SemiBold"/>
                <a:sym typeface="Nunito SemiBold"/>
              </a:rPr>
              <a:t>Participants should be treated with dignity and respect</a:t>
            </a:r>
            <a:endParaRPr sz="1400">
              <a:latin typeface="Nunito SemiBold"/>
              <a:ea typeface="Nunito SemiBold"/>
              <a:cs typeface="Nunito SemiBold"/>
              <a:sym typeface="Nunito SemiBold"/>
            </a:endParaRPr>
          </a:p>
          <a:p>
            <a:pPr marL="914400" lvl="1" indent="-304800" algn="l" rtl="0">
              <a:lnSpc>
                <a:spcPct val="100000"/>
              </a:lnSpc>
              <a:spcBef>
                <a:spcPts val="0"/>
              </a:spcBef>
              <a:spcAft>
                <a:spcPts val="0"/>
              </a:spcAft>
              <a:buSzPts val="1200"/>
              <a:buFont typeface="Nunito SemiBold"/>
              <a:buChar char="○"/>
            </a:pPr>
            <a:r>
              <a:rPr lang="en" sz="1200">
                <a:latin typeface="Nunito SemiBold"/>
                <a:ea typeface="Nunito SemiBold"/>
                <a:cs typeface="Nunito SemiBold"/>
                <a:sym typeface="Nunito SemiBold"/>
              </a:rPr>
              <a:t>Example: don’t do something that might traumatize/embarrass your younger sibling “for science”</a:t>
            </a:r>
            <a:br>
              <a:rPr lang="en" sz="1200">
                <a:latin typeface="Nunito SemiBold"/>
                <a:ea typeface="Nunito SemiBold"/>
                <a:cs typeface="Nunito SemiBold"/>
                <a:sym typeface="Nunito SemiBold"/>
              </a:rPr>
            </a:br>
            <a:endParaRPr sz="800">
              <a:latin typeface="Nunito SemiBold"/>
              <a:ea typeface="Nunito SemiBold"/>
              <a:cs typeface="Nunito SemiBold"/>
              <a:sym typeface="Nunito SemiBold"/>
            </a:endParaRPr>
          </a:p>
          <a:p>
            <a:pPr marL="457200" lvl="0" indent="-317500" algn="l" rtl="0">
              <a:lnSpc>
                <a:spcPct val="100000"/>
              </a:lnSpc>
              <a:spcBef>
                <a:spcPts val="0"/>
              </a:spcBef>
              <a:spcAft>
                <a:spcPts val="0"/>
              </a:spcAft>
              <a:buSzPts val="1400"/>
              <a:buFont typeface="Nunito SemiBold"/>
              <a:buChar char="●"/>
            </a:pPr>
            <a:r>
              <a:rPr lang="en" sz="1400">
                <a:latin typeface="Nunito SemiBold"/>
                <a:ea typeface="Nunito SemiBold"/>
                <a:cs typeface="Nunito SemiBold"/>
                <a:sym typeface="Nunito SemiBold"/>
              </a:rPr>
              <a:t>Participation should be voluntary</a:t>
            </a:r>
            <a:endParaRPr sz="1400">
              <a:latin typeface="Nunito SemiBold"/>
              <a:ea typeface="Nunito SemiBold"/>
              <a:cs typeface="Nunito SemiBold"/>
              <a:sym typeface="Nunito SemiBold"/>
            </a:endParaRPr>
          </a:p>
          <a:p>
            <a:pPr marL="914400" lvl="1" indent="-304800" algn="l" rtl="0">
              <a:lnSpc>
                <a:spcPct val="100000"/>
              </a:lnSpc>
              <a:spcBef>
                <a:spcPts val="0"/>
              </a:spcBef>
              <a:spcAft>
                <a:spcPts val="0"/>
              </a:spcAft>
              <a:buSzPts val="1200"/>
              <a:buFont typeface="Nunito SemiBold"/>
              <a:buChar char="○"/>
            </a:pPr>
            <a:r>
              <a:rPr lang="en" sz="1200">
                <a:latin typeface="Nunito SemiBold"/>
                <a:ea typeface="Nunito SemiBold"/>
                <a:cs typeface="Nunito SemiBold"/>
                <a:sym typeface="Nunito SemiBold"/>
              </a:rPr>
              <a:t>NO incentives are allowed for Science and Engineering Fair competitors</a:t>
            </a:r>
            <a:endParaRPr sz="1200">
              <a:latin typeface="Nunito SemiBold"/>
              <a:ea typeface="Nunito SemiBold"/>
              <a:cs typeface="Nunito SemiBold"/>
              <a:sym typeface="Nunito SemiBold"/>
            </a:endParaRPr>
          </a:p>
          <a:p>
            <a:pPr marL="914400" lvl="1" indent="-292100" algn="l" rtl="0">
              <a:lnSpc>
                <a:spcPct val="100000"/>
              </a:lnSpc>
              <a:spcBef>
                <a:spcPts val="0"/>
              </a:spcBef>
              <a:spcAft>
                <a:spcPts val="0"/>
              </a:spcAft>
              <a:buSzPts val="1000"/>
              <a:buFont typeface="Nunito SemiBold"/>
              <a:buChar char="○"/>
            </a:pPr>
            <a:r>
              <a:rPr lang="en" sz="1200">
                <a:latin typeface="Nunito SemiBold"/>
                <a:ea typeface="Nunito SemiBold"/>
                <a:cs typeface="Nunito SemiBold"/>
                <a:sym typeface="Nunito SemiBold"/>
              </a:rPr>
              <a:t>With student research, participants should usually be informed of the true purpose of the study</a:t>
            </a:r>
            <a:br>
              <a:rPr lang="en" sz="1200">
                <a:latin typeface="Nunito SemiBold"/>
                <a:ea typeface="Nunito SemiBold"/>
                <a:cs typeface="Nunito SemiBold"/>
                <a:sym typeface="Nunito SemiBold"/>
              </a:rPr>
            </a:br>
            <a:r>
              <a:rPr lang="en" sz="1200">
                <a:latin typeface="Nunito SemiBold"/>
                <a:ea typeface="Nunito SemiBold"/>
                <a:cs typeface="Nunito SemiBold"/>
                <a:sym typeface="Nunito SemiBold"/>
              </a:rPr>
              <a:t>Exception: one strategy to reduce psych risk is to ask many questions when you’re really only interested in one correlation (e.g., “lifestyle habits of athletes and non-athletes” versus “eating habits of athletes that may be associated with eating disorders”)</a:t>
            </a:r>
            <a:br>
              <a:rPr lang="en" sz="1200">
                <a:latin typeface="Nunito SemiBold"/>
                <a:ea typeface="Nunito SemiBold"/>
                <a:cs typeface="Nunito SemiBold"/>
                <a:sym typeface="Nunito SemiBold"/>
              </a:rPr>
            </a:br>
            <a:endParaRPr sz="800">
              <a:latin typeface="Nunito SemiBold"/>
              <a:ea typeface="Nunito SemiBold"/>
              <a:cs typeface="Nunito SemiBold"/>
              <a:sym typeface="Nunito SemiBold"/>
            </a:endParaRPr>
          </a:p>
          <a:p>
            <a:pPr marL="457200" lvl="0" indent="-317500" algn="l" rtl="0">
              <a:lnSpc>
                <a:spcPct val="100000"/>
              </a:lnSpc>
              <a:spcBef>
                <a:spcPts val="0"/>
              </a:spcBef>
              <a:spcAft>
                <a:spcPts val="0"/>
              </a:spcAft>
              <a:buSzPts val="1400"/>
              <a:buFont typeface="Nunito SemiBold"/>
              <a:buChar char="●"/>
            </a:pPr>
            <a:r>
              <a:rPr lang="en" sz="1400">
                <a:latin typeface="Nunito SemiBold"/>
                <a:ea typeface="Nunito SemiBold"/>
                <a:cs typeface="Nunito SemiBold"/>
                <a:sym typeface="Nunito SemiBold"/>
              </a:rPr>
              <a:t>Participants MUST ALWAYS know what they will be asked to do and how long it will take</a:t>
            </a:r>
            <a:br>
              <a:rPr lang="en" sz="1400">
                <a:latin typeface="Nunito SemiBold"/>
                <a:ea typeface="Nunito SemiBold"/>
                <a:cs typeface="Nunito SemiBold"/>
                <a:sym typeface="Nunito SemiBold"/>
              </a:rPr>
            </a:br>
            <a:endParaRPr sz="800">
              <a:latin typeface="Nunito SemiBold"/>
              <a:ea typeface="Nunito SemiBold"/>
              <a:cs typeface="Nunito SemiBold"/>
              <a:sym typeface="Nunito SemiBold"/>
            </a:endParaRPr>
          </a:p>
          <a:p>
            <a:pPr marL="457200" lvl="0" indent="-317500" algn="l" rtl="0">
              <a:lnSpc>
                <a:spcPct val="100000"/>
              </a:lnSpc>
              <a:spcBef>
                <a:spcPts val="0"/>
              </a:spcBef>
              <a:spcAft>
                <a:spcPts val="0"/>
              </a:spcAft>
              <a:buSzPts val="1400"/>
              <a:buFont typeface="Nunito SemiBold"/>
              <a:buChar char="●"/>
            </a:pPr>
            <a:r>
              <a:rPr lang="en" sz="1400">
                <a:latin typeface="Nunito SemiBold"/>
                <a:ea typeface="Nunito SemiBold"/>
                <a:cs typeface="Nunito SemiBold"/>
                <a:sym typeface="Nunito SemiBold"/>
              </a:rPr>
              <a:t>Risk to participants must be minimized in every way possible, including both physical risks and psychological risks</a:t>
            </a:r>
            <a:endParaRPr sz="1400">
              <a:latin typeface="Nunito SemiBold"/>
              <a:ea typeface="Nunito SemiBold"/>
              <a:cs typeface="Nunito SemiBold"/>
              <a:sym typeface="Nunito SemiBold"/>
            </a:endParaRPr>
          </a:p>
          <a:p>
            <a:pPr marL="914400" lvl="1" indent="-304800" algn="l" rtl="0">
              <a:lnSpc>
                <a:spcPct val="100000"/>
              </a:lnSpc>
              <a:spcBef>
                <a:spcPts val="0"/>
              </a:spcBef>
              <a:spcAft>
                <a:spcPts val="0"/>
              </a:spcAft>
              <a:buSzPts val="1200"/>
              <a:buFont typeface="Nunito SemiBold"/>
              <a:buChar char="○"/>
            </a:pPr>
            <a:r>
              <a:rPr lang="en" sz="1200">
                <a:latin typeface="Nunito SemiBold"/>
                <a:ea typeface="Nunito SemiBold"/>
                <a:cs typeface="Nunito SemiBold"/>
                <a:sym typeface="Nunito SemiBold"/>
              </a:rPr>
              <a:t>Example: classic Trolley experiment - switch from “Which would YOU choose?” to “In this classic thought experiment, there are several ethical philosophies that could lead to different outcomes as ‘most ethical.’ For example, Unitarianism states that… while the Golden Rule states that… Which ethical philosophy do you agree with most?”</a:t>
            </a:r>
            <a:endParaRPr sz="1400">
              <a:latin typeface="Nunito SemiBold"/>
              <a:ea typeface="Nunito SemiBold"/>
              <a:cs typeface="Nunito SemiBold"/>
              <a:sym typeface="Nunito SemiBold"/>
            </a:endParaRPr>
          </a:p>
        </p:txBody>
      </p:sp>
      <p:sp>
        <p:nvSpPr>
          <p:cNvPr id="2796" name="Google Shape;2796;p38"/>
          <p:cNvSpPr txBox="1">
            <a:spLocks noGrp="1"/>
          </p:cNvSpPr>
          <p:nvPr>
            <p:ph type="title"/>
          </p:nvPr>
        </p:nvSpPr>
        <p:spPr>
          <a:xfrm>
            <a:off x="993600" y="539500"/>
            <a:ext cx="71568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IRB Look Fors: </a:t>
            </a:r>
            <a:br>
              <a:rPr lang="en"/>
            </a:br>
            <a:r>
              <a:rPr lang="en"/>
              <a:t>Overall Ethics</a:t>
            </a:r>
            <a:endParaRPr/>
          </a:p>
        </p:txBody>
      </p:sp>
    </p:spTree>
  </p:cSld>
  <p:clrMapOvr>
    <a:masterClrMapping/>
  </p:clrMapOvr>
</p:sld>
</file>

<file path=ppt/theme/theme1.xml><?xml version="1.0" encoding="utf-8"?>
<a:theme xmlns:a="http://schemas.openxmlformats.org/drawingml/2006/main" name="Research Methods Lesson by Slidesgo">
  <a:themeElements>
    <a:clrScheme name="Simple Light">
      <a:dk1>
        <a:srgbClr val="5D3556"/>
      </a:dk1>
      <a:lt1>
        <a:srgbClr val="DAF1FE"/>
      </a:lt1>
      <a:dk2>
        <a:srgbClr val="B17DA0"/>
      </a:dk2>
      <a:lt2>
        <a:srgbClr val="3D92E5"/>
      </a:lt2>
      <a:accent1>
        <a:srgbClr val="DAF1FE"/>
      </a:accent1>
      <a:accent2>
        <a:srgbClr val="5D3556"/>
      </a:accent2>
      <a:accent3>
        <a:srgbClr val="B17DA0"/>
      </a:accent3>
      <a:accent4>
        <a:srgbClr val="3D92E5"/>
      </a:accent4>
      <a:accent5>
        <a:srgbClr val="73B8FB"/>
      </a:accent5>
      <a:accent6>
        <a:srgbClr val="1AC3A2"/>
      </a:accent6>
      <a:hlink>
        <a:srgbClr val="5C3C5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3307</Words>
  <Application>Microsoft Office PowerPoint</Application>
  <PresentationFormat>On-screen Show (16:9)</PresentationFormat>
  <Paragraphs>194</Paragraphs>
  <Slides>25</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Nunito SemiBold</vt:lpstr>
      <vt:lpstr>Arial</vt:lpstr>
      <vt:lpstr>Nunito</vt:lpstr>
      <vt:lpstr>Livvic SemiBold</vt:lpstr>
      <vt:lpstr>Nunito Light</vt:lpstr>
      <vt:lpstr>Livvic</vt:lpstr>
      <vt:lpstr>Montserrat</vt:lpstr>
      <vt:lpstr>Nunito ExtraBold</vt:lpstr>
      <vt:lpstr>Montserrat Black</vt:lpstr>
      <vt:lpstr>Roboto Condensed Light</vt:lpstr>
      <vt:lpstr>Montserrat ExtraBold</vt:lpstr>
      <vt:lpstr>Research Methods Lesson by Slidesgo</vt:lpstr>
      <vt:lpstr>Reviewing Student Research Proposals with Human Participants:  IRB Overview</vt:lpstr>
      <vt:lpstr>What is an IRB?</vt:lpstr>
      <vt:lpstr>Who makes up a precollegiate (K-12) student research IRB?</vt:lpstr>
      <vt:lpstr>University or Professional IRB</vt:lpstr>
      <vt:lpstr>Background</vt:lpstr>
      <vt:lpstr>Background</vt:lpstr>
      <vt:lpstr>IRB Look Fors</vt:lpstr>
      <vt:lpstr>IRB Look Fors: Overall Ethics</vt:lpstr>
      <vt:lpstr>IRB Look Fors:  Overall Ethics</vt:lpstr>
      <vt:lpstr>IRB Look Fors:  Overall Ethics</vt:lpstr>
      <vt:lpstr>IRB Look Fors: Recruitment</vt:lpstr>
      <vt:lpstr>IRB Look Fors:  Recruitment</vt:lpstr>
      <vt:lpstr>IRB Look Fors: Informed Consent</vt:lpstr>
      <vt:lpstr>IRB Look Fors:  Informed Consent</vt:lpstr>
      <vt:lpstr>IRB Look Fors:  Informed Consent</vt:lpstr>
      <vt:lpstr>IRB Look Fors: Privacy</vt:lpstr>
      <vt:lpstr>IRB Look Fors:  Privacy</vt:lpstr>
      <vt:lpstr>Reviewing: Science and Engineering Fairs</vt:lpstr>
      <vt:lpstr>What’s in a Project File?</vt:lpstr>
      <vt:lpstr>Review Checklist</vt:lpstr>
      <vt:lpstr>Review Checklist</vt:lpstr>
      <vt:lpstr>Review Checklist</vt:lpstr>
      <vt:lpstr>Form 4 Decisions</vt:lpstr>
      <vt:lpstr>Form 4 Decisions</vt:lpstr>
      <vt:lpstr>Possible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Reviewing Student Research Proposals with Human Participants:  IRB Overview</dc:title>
  <dc:creator>Nancy Besley</dc:creator>
  <cp:lastModifiedBy>Nancy Besley</cp:lastModifiedBy>
  <cp:revision>1</cp:revision>
  <dcterms:modified xsi:type="dcterms:W3CDTF">2022-08-30T13:38:08Z</dcterms:modified>
</cp:coreProperties>
</file>